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1.xml" ContentType="application/inkml+xml"/>
  <Override PartName="/ppt/notesSlides/notesSlide4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8" r:id="rId3"/>
    <p:sldId id="314" r:id="rId4"/>
    <p:sldId id="313" r:id="rId5"/>
    <p:sldId id="309" r:id="rId6"/>
    <p:sldId id="297" r:id="rId7"/>
    <p:sldId id="257" r:id="rId8"/>
    <p:sldId id="260" r:id="rId9"/>
    <p:sldId id="270" r:id="rId10"/>
    <p:sldId id="272" r:id="rId11"/>
    <p:sldId id="281" r:id="rId12"/>
    <p:sldId id="282" r:id="rId13"/>
    <p:sldId id="315" r:id="rId14"/>
    <p:sldId id="311" r:id="rId15"/>
    <p:sldId id="261" r:id="rId16"/>
    <p:sldId id="273" r:id="rId17"/>
    <p:sldId id="276" r:id="rId18"/>
    <p:sldId id="277" r:id="rId19"/>
    <p:sldId id="274" r:id="rId20"/>
    <p:sldId id="278" r:id="rId21"/>
    <p:sldId id="317" r:id="rId22"/>
    <p:sldId id="279" r:id="rId23"/>
    <p:sldId id="269" r:id="rId24"/>
    <p:sldId id="262" r:id="rId25"/>
    <p:sldId id="284" r:id="rId26"/>
    <p:sldId id="285" r:id="rId27"/>
    <p:sldId id="286" r:id="rId28"/>
    <p:sldId id="280" r:id="rId29"/>
    <p:sldId id="318" r:id="rId30"/>
    <p:sldId id="287" r:id="rId31"/>
    <p:sldId id="290" r:id="rId32"/>
    <p:sldId id="291" r:id="rId33"/>
    <p:sldId id="298" r:id="rId34"/>
    <p:sldId id="263" r:id="rId35"/>
    <p:sldId id="294" r:id="rId36"/>
    <p:sldId id="295" r:id="rId37"/>
    <p:sldId id="289" r:id="rId38"/>
    <p:sldId id="292" r:id="rId39"/>
    <p:sldId id="293" r:id="rId40"/>
    <p:sldId id="301" r:id="rId41"/>
    <p:sldId id="299" r:id="rId42"/>
    <p:sldId id="265" r:id="rId43"/>
    <p:sldId id="283" r:id="rId44"/>
    <p:sldId id="296" r:id="rId45"/>
    <p:sldId id="302" r:id="rId46"/>
    <p:sldId id="303" r:id="rId47"/>
    <p:sldId id="316" r:id="rId48"/>
    <p:sldId id="310" r:id="rId49"/>
    <p:sldId id="312" r:id="rId50"/>
    <p:sldId id="319" r:id="rId51"/>
    <p:sldId id="308" r:id="rId52"/>
    <p:sldId id="266" r:id="rId53"/>
    <p:sldId id="304" r:id="rId54"/>
    <p:sldId id="305" r:id="rId55"/>
    <p:sldId id="306" r:id="rId56"/>
    <p:sldId id="307" r:id="rId57"/>
    <p:sldId id="320" r:id="rId58"/>
    <p:sldId id="26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4641" autoAdjust="0"/>
  </p:normalViewPr>
  <p:slideViewPr>
    <p:cSldViewPr snapToGrid="0">
      <p:cViewPr varScale="1">
        <p:scale>
          <a:sx n="96" d="100"/>
          <a:sy n="96" d="100"/>
        </p:scale>
        <p:origin x="10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ary Weaver-Robb" userId="b287df63d2bde5d9" providerId="LiveId" clId="{04289A42-F672-4684-92FC-14D2BA09B52D}"/>
    <pc:docChg chg="delSld modSld">
      <pc:chgData name="Hilary Weaver-Robb" userId="b287df63d2bde5d9" providerId="LiveId" clId="{04289A42-F672-4684-92FC-14D2BA09B52D}" dt="2023-01-12T01:59:12.940" v="59" actId="20577"/>
      <pc:docMkLst>
        <pc:docMk/>
      </pc:docMkLst>
      <pc:sldChg chg="del">
        <pc:chgData name="Hilary Weaver-Robb" userId="b287df63d2bde5d9" providerId="LiveId" clId="{04289A42-F672-4684-92FC-14D2BA09B52D}" dt="2023-01-12T01:57:59.768" v="5" actId="2696"/>
        <pc:sldMkLst>
          <pc:docMk/>
          <pc:sldMk cId="4111755771" sldId="275"/>
        </pc:sldMkLst>
      </pc:sldChg>
      <pc:sldChg chg="modNotesTx">
        <pc:chgData name="Hilary Weaver-Robb" userId="b287df63d2bde5d9" providerId="LiveId" clId="{04289A42-F672-4684-92FC-14D2BA09B52D}" dt="2023-01-12T01:58:27.962" v="6" actId="20577"/>
        <pc:sldMkLst>
          <pc:docMk/>
          <pc:sldMk cId="1098557985" sldId="287"/>
        </pc:sldMkLst>
      </pc:sldChg>
      <pc:sldChg chg="modNotesTx">
        <pc:chgData name="Hilary Weaver-Robb" userId="b287df63d2bde5d9" providerId="LiveId" clId="{04289A42-F672-4684-92FC-14D2BA09B52D}" dt="2023-01-12T01:59:12.940" v="59" actId="20577"/>
        <pc:sldMkLst>
          <pc:docMk/>
          <pc:sldMk cId="2759667628" sldId="305"/>
        </pc:sldMkLst>
      </pc:sldChg>
      <pc:sldChg chg="modNotesTx">
        <pc:chgData name="Hilary Weaver-Robb" userId="b287df63d2bde5d9" providerId="LiveId" clId="{04289A42-F672-4684-92FC-14D2BA09B52D}" dt="2023-01-12T01:57:22.453" v="2" actId="20577"/>
        <pc:sldMkLst>
          <pc:docMk/>
          <pc:sldMk cId="779498195" sldId="309"/>
        </pc:sldMkLst>
      </pc:sldChg>
      <pc:sldChg chg="modNotesTx">
        <pc:chgData name="Hilary Weaver-Robb" userId="b287df63d2bde5d9" providerId="LiveId" clId="{04289A42-F672-4684-92FC-14D2BA09B52D}" dt="2023-01-12T01:57:54.137" v="4" actId="20577"/>
        <pc:sldMkLst>
          <pc:docMk/>
          <pc:sldMk cId="1564290501" sldId="311"/>
        </pc:sldMkLst>
      </pc:sldChg>
      <pc:sldChg chg="modNotesTx">
        <pc:chgData name="Hilary Weaver-Robb" userId="b287df63d2bde5d9" providerId="LiveId" clId="{04289A42-F672-4684-92FC-14D2BA09B52D}" dt="2023-01-12T01:57:19.321" v="1" actId="20577"/>
        <pc:sldMkLst>
          <pc:docMk/>
          <pc:sldMk cId="2213165009" sldId="313"/>
        </pc:sldMkLst>
      </pc:sldChg>
      <pc:sldChg chg="modNotesTx">
        <pc:chgData name="Hilary Weaver-Robb" userId="b287df63d2bde5d9" providerId="LiveId" clId="{04289A42-F672-4684-92FC-14D2BA09B52D}" dt="2023-01-12T01:57:16.308" v="0" actId="20577"/>
        <pc:sldMkLst>
          <pc:docMk/>
          <pc:sldMk cId="1550148478" sldId="314"/>
        </pc:sldMkLst>
      </pc:sldChg>
      <pc:sldChg chg="modNotesTx">
        <pc:chgData name="Hilary Weaver-Robb" userId="b287df63d2bde5d9" providerId="LiveId" clId="{04289A42-F672-4684-92FC-14D2BA09B52D}" dt="2023-01-12T01:57:49.561" v="3" actId="20577"/>
        <pc:sldMkLst>
          <pc:docMk/>
          <pc:sldMk cId="3603808397" sldId="315"/>
        </pc:sldMkLst>
      </pc:sldChg>
      <pc:sldChg chg="modNotesTx">
        <pc:chgData name="Hilary Weaver-Robb" userId="b287df63d2bde5d9" providerId="LiveId" clId="{04289A42-F672-4684-92FC-14D2BA09B52D}" dt="2023-01-12T01:59:01.280" v="58" actId="20577"/>
        <pc:sldMkLst>
          <pc:docMk/>
          <pc:sldMk cId="1132905580" sldId="31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370669-E4BF-4F46-8AF6-8DB37919A3CC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9D644-163C-4709-ADEB-5428B8C62E30}">
      <dgm:prSet phldrT="[Text]"/>
      <dgm:spPr/>
      <dgm:t>
        <a:bodyPr/>
        <a:lstStyle/>
        <a:p>
          <a:r>
            <a:rPr lang="en-US" dirty="0"/>
            <a:t>The Good</a:t>
          </a:r>
        </a:p>
      </dgm:t>
    </dgm:pt>
    <dgm:pt modelId="{62AC8349-4F85-452F-8C34-F8D8DA3AACAC}" type="parTrans" cxnId="{48E6FACD-CBC9-47F1-8257-46D367D1E293}">
      <dgm:prSet/>
      <dgm:spPr/>
      <dgm:t>
        <a:bodyPr/>
        <a:lstStyle/>
        <a:p>
          <a:endParaRPr lang="en-US"/>
        </a:p>
      </dgm:t>
    </dgm:pt>
    <dgm:pt modelId="{4F181739-8144-4BF3-8532-AB02AC6A065B}" type="sibTrans" cxnId="{48E6FACD-CBC9-47F1-8257-46D367D1E293}">
      <dgm:prSet/>
      <dgm:spPr/>
      <dgm:t>
        <a:bodyPr/>
        <a:lstStyle/>
        <a:p>
          <a:endParaRPr lang="en-US"/>
        </a:p>
      </dgm:t>
    </dgm:pt>
    <dgm:pt modelId="{A0BC1DCF-1671-4056-A436-5D998D34032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Community</a:t>
          </a:r>
        </a:p>
      </dgm:t>
    </dgm:pt>
    <dgm:pt modelId="{26B56BC4-48AC-41F9-96CF-C3E84F361EFD}" type="parTrans" cxnId="{67EC2CC9-93AD-4023-B506-7114187BDED6}">
      <dgm:prSet/>
      <dgm:spPr/>
      <dgm:t>
        <a:bodyPr/>
        <a:lstStyle/>
        <a:p>
          <a:endParaRPr lang="en-US"/>
        </a:p>
      </dgm:t>
    </dgm:pt>
    <dgm:pt modelId="{840ADC16-D187-49C6-9E05-010E85FCDF80}" type="sibTrans" cxnId="{67EC2CC9-93AD-4023-B506-7114187BDED6}">
      <dgm:prSet/>
      <dgm:spPr/>
      <dgm:t>
        <a:bodyPr/>
        <a:lstStyle/>
        <a:p>
          <a:endParaRPr lang="en-US"/>
        </a:p>
      </dgm:t>
    </dgm:pt>
    <dgm:pt modelId="{36BC4BE9-B06B-4B6D-A91E-CC29693D17FA}">
      <dgm:prSet phldrT="[Text]"/>
      <dgm:spPr/>
      <dgm:t>
        <a:bodyPr/>
        <a:lstStyle/>
        <a:p>
          <a:r>
            <a:rPr lang="en-US" dirty="0"/>
            <a:t>The Bad</a:t>
          </a:r>
        </a:p>
      </dgm:t>
    </dgm:pt>
    <dgm:pt modelId="{F09C71BC-CD18-4AD6-B35E-2AC5A3931575}" type="parTrans" cxnId="{E0D7AA9A-102D-4352-B5D5-1A4857094B8E}">
      <dgm:prSet/>
      <dgm:spPr/>
      <dgm:t>
        <a:bodyPr/>
        <a:lstStyle/>
        <a:p>
          <a:endParaRPr lang="en-US"/>
        </a:p>
      </dgm:t>
    </dgm:pt>
    <dgm:pt modelId="{DAA3396D-440F-43F2-8617-5EF003303DF2}" type="sibTrans" cxnId="{E0D7AA9A-102D-4352-B5D5-1A4857094B8E}">
      <dgm:prSet/>
      <dgm:spPr/>
      <dgm:t>
        <a:bodyPr/>
        <a:lstStyle/>
        <a:p>
          <a:endParaRPr lang="en-US"/>
        </a:p>
      </dgm:t>
    </dgm:pt>
    <dgm:pt modelId="{F9B756CD-6977-4BB6-A64D-2A7C8B1CC7D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Trolls</a:t>
          </a:r>
        </a:p>
      </dgm:t>
    </dgm:pt>
    <dgm:pt modelId="{4D0CB70E-54C8-42BE-B49D-30F0953344E1}" type="parTrans" cxnId="{9E736AEF-2C62-40F2-8C08-1746FCA8145D}">
      <dgm:prSet/>
      <dgm:spPr/>
      <dgm:t>
        <a:bodyPr/>
        <a:lstStyle/>
        <a:p>
          <a:endParaRPr lang="en-US"/>
        </a:p>
      </dgm:t>
    </dgm:pt>
    <dgm:pt modelId="{176B1E8F-59B1-4B1B-840C-50214DD053F9}" type="sibTrans" cxnId="{9E736AEF-2C62-40F2-8C08-1746FCA8145D}">
      <dgm:prSet/>
      <dgm:spPr/>
      <dgm:t>
        <a:bodyPr/>
        <a:lstStyle/>
        <a:p>
          <a:endParaRPr lang="en-US"/>
        </a:p>
      </dgm:t>
    </dgm:pt>
    <dgm:pt modelId="{6F653572-2C40-4723-B9D4-60078F32B70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Dog and Cat Videos</a:t>
          </a:r>
        </a:p>
      </dgm:t>
    </dgm:pt>
    <dgm:pt modelId="{90A7458E-351F-4E46-889F-2947BC8DF45E}" type="parTrans" cxnId="{7A40DD97-B9A9-42B7-AC1A-00F8D2F16C58}">
      <dgm:prSet/>
      <dgm:spPr/>
      <dgm:t>
        <a:bodyPr/>
        <a:lstStyle/>
        <a:p>
          <a:endParaRPr lang="en-US"/>
        </a:p>
      </dgm:t>
    </dgm:pt>
    <dgm:pt modelId="{9B471D59-BFB2-4E2F-960E-2A0E5DEDDC77}" type="sibTrans" cxnId="{7A40DD97-B9A9-42B7-AC1A-00F8D2F16C58}">
      <dgm:prSet/>
      <dgm:spPr/>
      <dgm:t>
        <a:bodyPr/>
        <a:lstStyle/>
        <a:p>
          <a:endParaRPr lang="en-US"/>
        </a:p>
      </dgm:t>
    </dgm:pt>
    <dgm:pt modelId="{CDE81738-8E0E-4737-BC02-18D5877FB25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Instant sharing of ideas</a:t>
          </a:r>
        </a:p>
      </dgm:t>
    </dgm:pt>
    <dgm:pt modelId="{6E9AD46A-8630-4AC5-988E-8741675AAD13}" type="parTrans" cxnId="{AE42DAE1-1B2B-4F99-B8AD-BFD7903DF7DA}">
      <dgm:prSet/>
      <dgm:spPr/>
      <dgm:t>
        <a:bodyPr/>
        <a:lstStyle/>
        <a:p>
          <a:endParaRPr lang="en-US"/>
        </a:p>
      </dgm:t>
    </dgm:pt>
    <dgm:pt modelId="{F75B57B5-DD01-400F-88B9-0EE22045DAE1}" type="sibTrans" cxnId="{AE42DAE1-1B2B-4F99-B8AD-BFD7903DF7DA}">
      <dgm:prSet/>
      <dgm:spPr/>
      <dgm:t>
        <a:bodyPr/>
        <a:lstStyle/>
        <a:p>
          <a:endParaRPr lang="en-US"/>
        </a:p>
      </dgm:t>
    </dgm:pt>
    <dgm:pt modelId="{EDB56741-1F3E-4569-A638-E7C37F50080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Instant sharing of ideas</a:t>
          </a:r>
        </a:p>
      </dgm:t>
    </dgm:pt>
    <dgm:pt modelId="{FC0FD534-56DD-4BC6-A5BB-82E737514884}" type="parTrans" cxnId="{2D27AB23-6E62-4256-A575-EACE59275076}">
      <dgm:prSet/>
      <dgm:spPr/>
      <dgm:t>
        <a:bodyPr/>
        <a:lstStyle/>
        <a:p>
          <a:endParaRPr lang="en-US"/>
        </a:p>
      </dgm:t>
    </dgm:pt>
    <dgm:pt modelId="{FDF32A44-CE15-4866-9823-FC3D9AF1662F}" type="sibTrans" cxnId="{2D27AB23-6E62-4256-A575-EACE59275076}">
      <dgm:prSet/>
      <dgm:spPr/>
      <dgm:t>
        <a:bodyPr/>
        <a:lstStyle/>
        <a:p>
          <a:endParaRPr lang="en-US"/>
        </a:p>
      </dgm:t>
    </dgm:pt>
    <dgm:pt modelId="{D53CC9D4-F62C-4CAF-852B-82983FEA398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“News” oversaturation</a:t>
          </a:r>
        </a:p>
      </dgm:t>
    </dgm:pt>
    <dgm:pt modelId="{F52411E7-4B52-46AE-AF1A-A1058726AF42}" type="parTrans" cxnId="{ED0E9D93-9244-47A1-BF8B-B12BB7725E32}">
      <dgm:prSet/>
      <dgm:spPr/>
      <dgm:t>
        <a:bodyPr/>
        <a:lstStyle/>
        <a:p>
          <a:endParaRPr lang="en-US"/>
        </a:p>
      </dgm:t>
    </dgm:pt>
    <dgm:pt modelId="{B0576DF8-D693-468A-AB15-9674A7A78C62}" type="sibTrans" cxnId="{ED0E9D93-9244-47A1-BF8B-B12BB7725E32}">
      <dgm:prSet/>
      <dgm:spPr/>
      <dgm:t>
        <a:bodyPr/>
        <a:lstStyle/>
        <a:p>
          <a:endParaRPr lang="en-US"/>
        </a:p>
      </dgm:t>
    </dgm:pt>
    <dgm:pt modelId="{E02AA421-DA38-45BF-96EA-DBCE80557AFF}" type="pres">
      <dgm:prSet presAssocID="{AB370669-E4BF-4F46-8AF6-8DB37919A3CC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A8B5ED8B-AB16-4FB8-80E2-E5936B1D7F20}" type="pres">
      <dgm:prSet presAssocID="{AB370669-E4BF-4F46-8AF6-8DB37919A3CC}" presName="Background" presStyleLbl="node1" presStyleIdx="0" presStyleCnt="1"/>
      <dgm:spPr/>
    </dgm:pt>
    <dgm:pt modelId="{835501A8-4B20-43A9-917A-1BECA966456E}" type="pres">
      <dgm:prSet presAssocID="{AB370669-E4BF-4F46-8AF6-8DB37919A3CC}" presName="Divider" presStyleLbl="callout" presStyleIdx="0" presStyleCnt="1"/>
      <dgm:spPr/>
    </dgm:pt>
    <dgm:pt modelId="{09883359-DA8F-4B42-8DDB-40605BAC8479}" type="pres">
      <dgm:prSet presAssocID="{AB370669-E4BF-4F46-8AF6-8DB37919A3CC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85F49B2-AA93-477C-8726-ACC0891F2772}" type="pres">
      <dgm:prSet presAssocID="{AB370669-E4BF-4F46-8AF6-8DB37919A3CC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6EA5B56-4101-493B-BE06-73548C32C881}" type="pres">
      <dgm:prSet presAssocID="{AB370669-E4BF-4F46-8AF6-8DB37919A3CC}" presName="ParentText1" presStyleLbl="revTx" presStyleIdx="0" presStyleCnt="0">
        <dgm:presLayoutVars>
          <dgm:chMax val="1"/>
          <dgm:chPref val="1"/>
        </dgm:presLayoutVars>
      </dgm:prSet>
      <dgm:spPr/>
    </dgm:pt>
    <dgm:pt modelId="{6598CC41-1C8C-4B1A-8AF7-DFA6AD045458}" type="pres">
      <dgm:prSet presAssocID="{AB370669-E4BF-4F46-8AF6-8DB37919A3CC}" presName="ParentShape1" presStyleLbl="alignImgPlace1" presStyleIdx="0" presStyleCnt="2">
        <dgm:presLayoutVars/>
      </dgm:prSet>
      <dgm:spPr/>
    </dgm:pt>
    <dgm:pt modelId="{1EC6E4F3-7D50-4FF3-A873-320DD00593CD}" type="pres">
      <dgm:prSet presAssocID="{AB370669-E4BF-4F46-8AF6-8DB37919A3CC}" presName="ParentText2" presStyleLbl="revTx" presStyleIdx="0" presStyleCnt="0">
        <dgm:presLayoutVars>
          <dgm:chMax val="1"/>
          <dgm:chPref val="1"/>
        </dgm:presLayoutVars>
      </dgm:prSet>
      <dgm:spPr/>
    </dgm:pt>
    <dgm:pt modelId="{79ECA652-06CF-4F66-8D51-1B60D635328A}" type="pres">
      <dgm:prSet presAssocID="{AB370669-E4BF-4F46-8AF6-8DB37919A3CC}" presName="ParentShape2" presStyleLbl="alignImgPlace1" presStyleIdx="1" presStyleCnt="2">
        <dgm:presLayoutVars/>
      </dgm:prSet>
      <dgm:spPr/>
    </dgm:pt>
  </dgm:ptLst>
  <dgm:cxnLst>
    <dgm:cxn modelId="{62238C07-6CFF-43A1-BEC4-4A1703F397E0}" type="presOf" srcId="{1E49D644-163C-4709-ADEB-5428B8C62E30}" destId="{6598CC41-1C8C-4B1A-8AF7-DFA6AD045458}" srcOrd="1" destOrd="0" presId="urn:microsoft.com/office/officeart/2009/3/layout/OpposingIdeas"/>
    <dgm:cxn modelId="{22D25A14-AFEC-4536-AE3F-536EE3FED7EB}" type="presOf" srcId="{36BC4BE9-B06B-4B6D-A91E-CC29693D17FA}" destId="{79ECA652-06CF-4F66-8D51-1B60D635328A}" srcOrd="1" destOrd="0" presId="urn:microsoft.com/office/officeart/2009/3/layout/OpposingIdeas"/>
    <dgm:cxn modelId="{2D27AB23-6E62-4256-A575-EACE59275076}" srcId="{36BC4BE9-B06B-4B6D-A91E-CC29693D17FA}" destId="{EDB56741-1F3E-4569-A638-E7C37F50080D}" srcOrd="2" destOrd="0" parTransId="{FC0FD534-56DD-4BC6-A5BB-82E737514884}" sibTransId="{FDF32A44-CE15-4866-9823-FC3D9AF1662F}"/>
    <dgm:cxn modelId="{7155264F-5004-4753-8E65-84F7A5B07E71}" type="presOf" srcId="{F9B756CD-6977-4BB6-A64D-2A7C8B1CC7D7}" destId="{E85F49B2-AA93-477C-8726-ACC0891F2772}" srcOrd="0" destOrd="0" presId="urn:microsoft.com/office/officeart/2009/3/layout/OpposingIdeas"/>
    <dgm:cxn modelId="{AE3F5A6F-BE4D-493F-B2FB-E1BE53EB3220}" type="presOf" srcId="{D53CC9D4-F62C-4CAF-852B-82983FEA3983}" destId="{E85F49B2-AA93-477C-8726-ACC0891F2772}" srcOrd="0" destOrd="1" presId="urn:microsoft.com/office/officeart/2009/3/layout/OpposingIdeas"/>
    <dgm:cxn modelId="{B3D9C151-2007-4F12-A270-E5CBD366413B}" type="presOf" srcId="{A0BC1DCF-1671-4056-A436-5D998D340320}" destId="{09883359-DA8F-4B42-8DDB-40605BAC8479}" srcOrd="0" destOrd="0" presId="urn:microsoft.com/office/officeart/2009/3/layout/OpposingIdeas"/>
    <dgm:cxn modelId="{1A900775-815F-4376-96BC-22BAFF1E7404}" type="presOf" srcId="{36BC4BE9-B06B-4B6D-A91E-CC29693D17FA}" destId="{1EC6E4F3-7D50-4FF3-A873-320DD00593CD}" srcOrd="0" destOrd="0" presId="urn:microsoft.com/office/officeart/2009/3/layout/OpposingIdeas"/>
    <dgm:cxn modelId="{ED0E9D93-9244-47A1-BF8B-B12BB7725E32}" srcId="{36BC4BE9-B06B-4B6D-A91E-CC29693D17FA}" destId="{D53CC9D4-F62C-4CAF-852B-82983FEA3983}" srcOrd="1" destOrd="0" parTransId="{F52411E7-4B52-46AE-AF1A-A1058726AF42}" sibTransId="{B0576DF8-D693-468A-AB15-9674A7A78C62}"/>
    <dgm:cxn modelId="{7A40DD97-B9A9-42B7-AC1A-00F8D2F16C58}" srcId="{1E49D644-163C-4709-ADEB-5428B8C62E30}" destId="{6F653572-2C40-4723-B9D4-60078F32B70A}" srcOrd="1" destOrd="0" parTransId="{90A7458E-351F-4E46-889F-2947BC8DF45E}" sibTransId="{9B471D59-BFB2-4E2F-960E-2A0E5DEDDC77}"/>
    <dgm:cxn modelId="{E0D7AA9A-102D-4352-B5D5-1A4857094B8E}" srcId="{AB370669-E4BF-4F46-8AF6-8DB37919A3CC}" destId="{36BC4BE9-B06B-4B6D-A91E-CC29693D17FA}" srcOrd="1" destOrd="0" parTransId="{F09C71BC-CD18-4AD6-B35E-2AC5A3931575}" sibTransId="{DAA3396D-440F-43F2-8617-5EF003303DF2}"/>
    <dgm:cxn modelId="{ED7657BC-3649-4B4F-B111-78864E5760C1}" type="presOf" srcId="{CDE81738-8E0E-4737-BC02-18D5877FB259}" destId="{09883359-DA8F-4B42-8DDB-40605BAC8479}" srcOrd="0" destOrd="2" presId="urn:microsoft.com/office/officeart/2009/3/layout/OpposingIdeas"/>
    <dgm:cxn modelId="{67EC2CC9-93AD-4023-B506-7114187BDED6}" srcId="{1E49D644-163C-4709-ADEB-5428B8C62E30}" destId="{A0BC1DCF-1671-4056-A436-5D998D340320}" srcOrd="0" destOrd="0" parTransId="{26B56BC4-48AC-41F9-96CF-C3E84F361EFD}" sibTransId="{840ADC16-D187-49C6-9E05-010E85FCDF80}"/>
    <dgm:cxn modelId="{48E6FACD-CBC9-47F1-8257-46D367D1E293}" srcId="{AB370669-E4BF-4F46-8AF6-8DB37919A3CC}" destId="{1E49D644-163C-4709-ADEB-5428B8C62E30}" srcOrd="0" destOrd="0" parTransId="{62AC8349-4F85-452F-8C34-F8D8DA3AACAC}" sibTransId="{4F181739-8144-4BF3-8532-AB02AC6A065B}"/>
    <dgm:cxn modelId="{DBC7E0D8-BB9D-4426-B56A-35233294B717}" type="presOf" srcId="{EDB56741-1F3E-4569-A638-E7C37F50080D}" destId="{E85F49B2-AA93-477C-8726-ACC0891F2772}" srcOrd="0" destOrd="2" presId="urn:microsoft.com/office/officeart/2009/3/layout/OpposingIdeas"/>
    <dgm:cxn modelId="{8F9049E1-1B10-455F-B426-09E28628C110}" type="presOf" srcId="{1E49D644-163C-4709-ADEB-5428B8C62E30}" destId="{E6EA5B56-4101-493B-BE06-73548C32C881}" srcOrd="0" destOrd="0" presId="urn:microsoft.com/office/officeart/2009/3/layout/OpposingIdeas"/>
    <dgm:cxn modelId="{AE42DAE1-1B2B-4F99-B8AD-BFD7903DF7DA}" srcId="{1E49D644-163C-4709-ADEB-5428B8C62E30}" destId="{CDE81738-8E0E-4737-BC02-18D5877FB259}" srcOrd="2" destOrd="0" parTransId="{6E9AD46A-8630-4AC5-988E-8741675AAD13}" sibTransId="{F75B57B5-DD01-400F-88B9-0EE22045DAE1}"/>
    <dgm:cxn modelId="{F0809EE6-9B87-41C6-9824-AA987F5C87A9}" type="presOf" srcId="{AB370669-E4BF-4F46-8AF6-8DB37919A3CC}" destId="{E02AA421-DA38-45BF-96EA-DBCE80557AFF}" srcOrd="0" destOrd="0" presId="urn:microsoft.com/office/officeart/2009/3/layout/OpposingIdeas"/>
    <dgm:cxn modelId="{9E736AEF-2C62-40F2-8C08-1746FCA8145D}" srcId="{36BC4BE9-B06B-4B6D-A91E-CC29693D17FA}" destId="{F9B756CD-6977-4BB6-A64D-2A7C8B1CC7D7}" srcOrd="0" destOrd="0" parTransId="{4D0CB70E-54C8-42BE-B49D-30F0953344E1}" sibTransId="{176B1E8F-59B1-4B1B-840C-50214DD053F9}"/>
    <dgm:cxn modelId="{8B52E5F7-B841-4F22-ABCB-FCCD37516744}" type="presOf" srcId="{6F653572-2C40-4723-B9D4-60078F32B70A}" destId="{09883359-DA8F-4B42-8DDB-40605BAC8479}" srcOrd="0" destOrd="1" presId="urn:microsoft.com/office/officeart/2009/3/layout/OpposingIdeas"/>
    <dgm:cxn modelId="{5019E176-2A34-4D82-8D3F-539743807847}" type="presParOf" srcId="{E02AA421-DA38-45BF-96EA-DBCE80557AFF}" destId="{A8B5ED8B-AB16-4FB8-80E2-E5936B1D7F20}" srcOrd="0" destOrd="0" presId="urn:microsoft.com/office/officeart/2009/3/layout/OpposingIdeas"/>
    <dgm:cxn modelId="{83936700-A4FD-474B-8096-67F38126FF43}" type="presParOf" srcId="{E02AA421-DA38-45BF-96EA-DBCE80557AFF}" destId="{835501A8-4B20-43A9-917A-1BECA966456E}" srcOrd="1" destOrd="0" presId="urn:microsoft.com/office/officeart/2009/3/layout/OpposingIdeas"/>
    <dgm:cxn modelId="{0DFF713F-3703-4E1A-8DB9-141B1272B98A}" type="presParOf" srcId="{E02AA421-DA38-45BF-96EA-DBCE80557AFF}" destId="{09883359-DA8F-4B42-8DDB-40605BAC8479}" srcOrd="2" destOrd="0" presId="urn:microsoft.com/office/officeart/2009/3/layout/OpposingIdeas"/>
    <dgm:cxn modelId="{88D91004-C60C-4305-8E57-C8DEC7F5FF82}" type="presParOf" srcId="{E02AA421-DA38-45BF-96EA-DBCE80557AFF}" destId="{E85F49B2-AA93-477C-8726-ACC0891F2772}" srcOrd="3" destOrd="0" presId="urn:microsoft.com/office/officeart/2009/3/layout/OpposingIdeas"/>
    <dgm:cxn modelId="{4E43C28C-9BCF-470A-A8D2-8B69A0509531}" type="presParOf" srcId="{E02AA421-DA38-45BF-96EA-DBCE80557AFF}" destId="{E6EA5B56-4101-493B-BE06-73548C32C881}" srcOrd="4" destOrd="0" presId="urn:microsoft.com/office/officeart/2009/3/layout/OpposingIdeas"/>
    <dgm:cxn modelId="{A537C9BB-B9E1-4A6C-B572-AD34F84541BE}" type="presParOf" srcId="{E02AA421-DA38-45BF-96EA-DBCE80557AFF}" destId="{6598CC41-1C8C-4B1A-8AF7-DFA6AD045458}" srcOrd="5" destOrd="0" presId="urn:microsoft.com/office/officeart/2009/3/layout/OpposingIdeas"/>
    <dgm:cxn modelId="{CE46890C-389E-48F5-9004-C34A1543AADA}" type="presParOf" srcId="{E02AA421-DA38-45BF-96EA-DBCE80557AFF}" destId="{1EC6E4F3-7D50-4FF3-A873-320DD00593CD}" srcOrd="6" destOrd="0" presId="urn:microsoft.com/office/officeart/2009/3/layout/OpposingIdeas"/>
    <dgm:cxn modelId="{BAE201E6-C450-41D5-AE96-3A797EBB9B4D}" type="presParOf" srcId="{E02AA421-DA38-45BF-96EA-DBCE80557AFF}" destId="{79ECA652-06CF-4F66-8D51-1B60D635328A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6B3113-1B5B-402D-80BE-3DB76E06848E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B84DF5-AE65-4671-90A0-3506E697DFE8}">
      <dgm:prSet phldrT="[Text]"/>
      <dgm:spPr/>
      <dgm:t>
        <a:bodyPr/>
        <a:lstStyle/>
        <a:p>
          <a:r>
            <a:rPr lang="en-US" dirty="0"/>
            <a:t>Twitter, TikTok, Instagram, </a:t>
          </a:r>
          <a:r>
            <a:rPr lang="en-US" dirty="0" err="1"/>
            <a:t>etc</a:t>
          </a:r>
          <a:endParaRPr lang="en-US" dirty="0"/>
        </a:p>
      </dgm:t>
    </dgm:pt>
    <dgm:pt modelId="{E6C53A83-621A-4D14-8D66-75A29756EC21}" type="parTrans" cxnId="{0D76E31F-E588-405B-A263-9065367BB908}">
      <dgm:prSet/>
      <dgm:spPr/>
      <dgm:t>
        <a:bodyPr/>
        <a:lstStyle/>
        <a:p>
          <a:endParaRPr lang="en-US"/>
        </a:p>
      </dgm:t>
    </dgm:pt>
    <dgm:pt modelId="{5648BCA3-B714-4475-B0D1-2C80739D22E2}" type="sibTrans" cxnId="{0D76E31F-E588-405B-A263-9065367BB908}">
      <dgm:prSet/>
      <dgm:spPr/>
      <dgm:t>
        <a:bodyPr/>
        <a:lstStyle/>
        <a:p>
          <a:endParaRPr lang="en-US"/>
        </a:p>
      </dgm:t>
    </dgm:pt>
    <dgm:pt modelId="{8297879B-50C4-4AD2-8726-09CEF56487B0}">
      <dgm:prSet phldrT="[Text]"/>
      <dgm:spPr/>
      <dgm:t>
        <a:bodyPr/>
        <a:lstStyle/>
        <a:p>
          <a:r>
            <a:rPr lang="en-US" dirty="0"/>
            <a:t>Disability</a:t>
          </a:r>
        </a:p>
      </dgm:t>
    </dgm:pt>
    <dgm:pt modelId="{468A2CCC-38E6-424A-A370-98E6B7E13E92}" type="parTrans" cxnId="{EF6E092D-D82F-432D-B05C-CFA0E2E5A8C5}">
      <dgm:prSet/>
      <dgm:spPr/>
      <dgm:t>
        <a:bodyPr/>
        <a:lstStyle/>
        <a:p>
          <a:endParaRPr lang="en-US"/>
        </a:p>
      </dgm:t>
    </dgm:pt>
    <dgm:pt modelId="{DEC03534-1BD4-4410-90D3-06DF91C15A0C}" type="sibTrans" cxnId="{EF6E092D-D82F-432D-B05C-CFA0E2E5A8C5}">
      <dgm:prSet/>
      <dgm:spPr/>
      <dgm:t>
        <a:bodyPr/>
        <a:lstStyle/>
        <a:p>
          <a:endParaRPr lang="en-US"/>
        </a:p>
      </dgm:t>
    </dgm:pt>
    <dgm:pt modelId="{8BF85244-1EE6-4F26-ADD1-8C0A64BD57F8}">
      <dgm:prSet phldrT="[Text]"/>
      <dgm:spPr/>
      <dgm:t>
        <a:bodyPr/>
        <a:lstStyle/>
        <a:p>
          <a:r>
            <a:rPr lang="en-US" dirty="0"/>
            <a:t>LGBTQ+</a:t>
          </a:r>
        </a:p>
      </dgm:t>
    </dgm:pt>
    <dgm:pt modelId="{76E451A3-653E-4FC2-AEC9-3C0A263CA8E4}" type="parTrans" cxnId="{A2F500EE-F11E-438E-ACA2-78CB691983F9}">
      <dgm:prSet/>
      <dgm:spPr/>
      <dgm:t>
        <a:bodyPr/>
        <a:lstStyle/>
        <a:p>
          <a:endParaRPr lang="en-US"/>
        </a:p>
      </dgm:t>
    </dgm:pt>
    <dgm:pt modelId="{3CADE64F-27AC-4305-A308-476885DD2743}" type="sibTrans" cxnId="{A2F500EE-F11E-438E-ACA2-78CB691983F9}">
      <dgm:prSet/>
      <dgm:spPr/>
      <dgm:t>
        <a:bodyPr/>
        <a:lstStyle/>
        <a:p>
          <a:endParaRPr lang="en-US"/>
        </a:p>
      </dgm:t>
    </dgm:pt>
    <dgm:pt modelId="{1B3EB30E-5C46-4B05-A044-C1FD566E76A0}">
      <dgm:prSet phldrT="[Text]"/>
      <dgm:spPr/>
      <dgm:t>
        <a:bodyPr/>
        <a:lstStyle/>
        <a:p>
          <a:r>
            <a:rPr lang="en-US" dirty="0"/>
            <a:t>Antiracism</a:t>
          </a:r>
        </a:p>
      </dgm:t>
    </dgm:pt>
    <dgm:pt modelId="{0AF4C3E8-E26A-401D-B69B-834724EFE5D8}" type="parTrans" cxnId="{87EEE81F-B608-471B-A482-59466A2EA6FD}">
      <dgm:prSet/>
      <dgm:spPr/>
      <dgm:t>
        <a:bodyPr/>
        <a:lstStyle/>
        <a:p>
          <a:endParaRPr lang="en-US"/>
        </a:p>
      </dgm:t>
    </dgm:pt>
    <dgm:pt modelId="{5EFE1C6E-E173-409B-8880-B14FE82DE4DB}" type="sibTrans" cxnId="{87EEE81F-B608-471B-A482-59466A2EA6FD}">
      <dgm:prSet/>
      <dgm:spPr/>
      <dgm:t>
        <a:bodyPr/>
        <a:lstStyle/>
        <a:p>
          <a:endParaRPr lang="en-US"/>
        </a:p>
      </dgm:t>
    </dgm:pt>
    <dgm:pt modelId="{63BF1DBA-8D2A-4CF1-A780-2302F583D1C7}">
      <dgm:prSet phldrT="[Text]"/>
      <dgm:spPr/>
      <dgm:t>
        <a:bodyPr/>
        <a:lstStyle/>
        <a:p>
          <a:r>
            <a:rPr lang="en-US" dirty="0"/>
            <a:t>Software Testing</a:t>
          </a:r>
        </a:p>
      </dgm:t>
    </dgm:pt>
    <dgm:pt modelId="{C9436255-6B8A-41F6-A036-4F91BF968448}" type="parTrans" cxnId="{1211C875-896F-495B-8F76-A4D992F64F42}">
      <dgm:prSet/>
      <dgm:spPr/>
      <dgm:t>
        <a:bodyPr/>
        <a:lstStyle/>
        <a:p>
          <a:endParaRPr lang="en-US"/>
        </a:p>
      </dgm:t>
    </dgm:pt>
    <dgm:pt modelId="{305689FB-39E2-4897-8B0B-0132291E7131}" type="sibTrans" cxnId="{1211C875-896F-495B-8F76-A4D992F64F42}">
      <dgm:prSet/>
      <dgm:spPr/>
      <dgm:t>
        <a:bodyPr/>
        <a:lstStyle/>
        <a:p>
          <a:endParaRPr lang="en-US"/>
        </a:p>
      </dgm:t>
    </dgm:pt>
    <dgm:pt modelId="{B1936246-9CAC-4961-9615-10AFBBBB0DDA}" type="pres">
      <dgm:prSet presAssocID="{856B3113-1B5B-402D-80BE-3DB76E06848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C3C590-992E-4F00-A1B4-561F325A955C}" type="pres">
      <dgm:prSet presAssocID="{84B84DF5-AE65-4671-90A0-3506E697DFE8}" presName="centerShape" presStyleLbl="node0" presStyleIdx="0" presStyleCnt="1"/>
      <dgm:spPr/>
    </dgm:pt>
    <dgm:pt modelId="{D49C9A76-4001-47C2-A8CF-E37BFB6C84F6}" type="pres">
      <dgm:prSet presAssocID="{468A2CCC-38E6-424A-A370-98E6B7E13E92}" presName="parTrans" presStyleLbl="bgSibTrans2D1" presStyleIdx="0" presStyleCnt="4"/>
      <dgm:spPr/>
    </dgm:pt>
    <dgm:pt modelId="{140AA62F-88DE-491E-A647-E54AE6360655}" type="pres">
      <dgm:prSet presAssocID="{8297879B-50C4-4AD2-8726-09CEF56487B0}" presName="node" presStyleLbl="node1" presStyleIdx="0" presStyleCnt="4">
        <dgm:presLayoutVars>
          <dgm:bulletEnabled val="1"/>
        </dgm:presLayoutVars>
      </dgm:prSet>
      <dgm:spPr/>
    </dgm:pt>
    <dgm:pt modelId="{2AF241CC-26DF-4A17-89A9-A5EF2CAF5E86}" type="pres">
      <dgm:prSet presAssocID="{76E451A3-653E-4FC2-AEC9-3C0A263CA8E4}" presName="parTrans" presStyleLbl="bgSibTrans2D1" presStyleIdx="1" presStyleCnt="4"/>
      <dgm:spPr/>
    </dgm:pt>
    <dgm:pt modelId="{EB9BDD57-CE24-4054-A299-C4969C6E72C4}" type="pres">
      <dgm:prSet presAssocID="{8BF85244-1EE6-4F26-ADD1-8C0A64BD57F8}" presName="node" presStyleLbl="node1" presStyleIdx="1" presStyleCnt="4">
        <dgm:presLayoutVars>
          <dgm:bulletEnabled val="1"/>
        </dgm:presLayoutVars>
      </dgm:prSet>
      <dgm:spPr/>
    </dgm:pt>
    <dgm:pt modelId="{7F559273-22F7-40B9-8A5F-56F7601CB3C8}" type="pres">
      <dgm:prSet presAssocID="{0AF4C3E8-E26A-401D-B69B-834724EFE5D8}" presName="parTrans" presStyleLbl="bgSibTrans2D1" presStyleIdx="2" presStyleCnt="4"/>
      <dgm:spPr/>
    </dgm:pt>
    <dgm:pt modelId="{0306E7CA-FEBE-48F7-8089-CC37952DECA4}" type="pres">
      <dgm:prSet presAssocID="{1B3EB30E-5C46-4B05-A044-C1FD566E76A0}" presName="node" presStyleLbl="node1" presStyleIdx="2" presStyleCnt="4">
        <dgm:presLayoutVars>
          <dgm:bulletEnabled val="1"/>
        </dgm:presLayoutVars>
      </dgm:prSet>
      <dgm:spPr/>
    </dgm:pt>
    <dgm:pt modelId="{DAE629E5-542F-4B1F-ACCD-33643CB0DAD1}" type="pres">
      <dgm:prSet presAssocID="{C9436255-6B8A-41F6-A036-4F91BF968448}" presName="parTrans" presStyleLbl="bgSibTrans2D1" presStyleIdx="3" presStyleCnt="4"/>
      <dgm:spPr/>
    </dgm:pt>
    <dgm:pt modelId="{916FDF3E-8A6B-4CE0-AC19-43CF9EA15807}" type="pres">
      <dgm:prSet presAssocID="{63BF1DBA-8D2A-4CF1-A780-2302F583D1C7}" presName="node" presStyleLbl="node1" presStyleIdx="3" presStyleCnt="4">
        <dgm:presLayoutVars>
          <dgm:bulletEnabled val="1"/>
        </dgm:presLayoutVars>
      </dgm:prSet>
      <dgm:spPr/>
    </dgm:pt>
  </dgm:ptLst>
  <dgm:cxnLst>
    <dgm:cxn modelId="{778A8601-089E-4E53-B219-8F670842DB5D}" type="presOf" srcId="{76E451A3-653E-4FC2-AEC9-3C0A263CA8E4}" destId="{2AF241CC-26DF-4A17-89A9-A5EF2CAF5E86}" srcOrd="0" destOrd="0" presId="urn:microsoft.com/office/officeart/2005/8/layout/radial4"/>
    <dgm:cxn modelId="{EA793415-E9D9-4BE9-9A05-822E5608FEC5}" type="presOf" srcId="{468A2CCC-38E6-424A-A370-98E6B7E13E92}" destId="{D49C9A76-4001-47C2-A8CF-E37BFB6C84F6}" srcOrd="0" destOrd="0" presId="urn:microsoft.com/office/officeart/2005/8/layout/radial4"/>
    <dgm:cxn modelId="{7CDE6C1C-B1B6-4282-A239-0306835D2DDB}" type="presOf" srcId="{1B3EB30E-5C46-4B05-A044-C1FD566E76A0}" destId="{0306E7CA-FEBE-48F7-8089-CC37952DECA4}" srcOrd="0" destOrd="0" presId="urn:microsoft.com/office/officeart/2005/8/layout/radial4"/>
    <dgm:cxn modelId="{0D76E31F-E588-405B-A263-9065367BB908}" srcId="{856B3113-1B5B-402D-80BE-3DB76E06848E}" destId="{84B84DF5-AE65-4671-90A0-3506E697DFE8}" srcOrd="0" destOrd="0" parTransId="{E6C53A83-621A-4D14-8D66-75A29756EC21}" sibTransId="{5648BCA3-B714-4475-B0D1-2C80739D22E2}"/>
    <dgm:cxn modelId="{87EEE81F-B608-471B-A482-59466A2EA6FD}" srcId="{84B84DF5-AE65-4671-90A0-3506E697DFE8}" destId="{1B3EB30E-5C46-4B05-A044-C1FD566E76A0}" srcOrd="2" destOrd="0" parTransId="{0AF4C3E8-E26A-401D-B69B-834724EFE5D8}" sibTransId="{5EFE1C6E-E173-409B-8880-B14FE82DE4DB}"/>
    <dgm:cxn modelId="{AB5B3525-39D9-43FB-B92C-52C305332C9C}" type="presOf" srcId="{63BF1DBA-8D2A-4CF1-A780-2302F583D1C7}" destId="{916FDF3E-8A6B-4CE0-AC19-43CF9EA15807}" srcOrd="0" destOrd="0" presId="urn:microsoft.com/office/officeart/2005/8/layout/radial4"/>
    <dgm:cxn modelId="{E6ECE928-FEB8-4467-94C2-114C43B125B2}" type="presOf" srcId="{C9436255-6B8A-41F6-A036-4F91BF968448}" destId="{DAE629E5-542F-4B1F-ACCD-33643CB0DAD1}" srcOrd="0" destOrd="0" presId="urn:microsoft.com/office/officeart/2005/8/layout/radial4"/>
    <dgm:cxn modelId="{EF6E092D-D82F-432D-B05C-CFA0E2E5A8C5}" srcId="{84B84DF5-AE65-4671-90A0-3506E697DFE8}" destId="{8297879B-50C4-4AD2-8726-09CEF56487B0}" srcOrd="0" destOrd="0" parTransId="{468A2CCC-38E6-424A-A370-98E6B7E13E92}" sibTransId="{DEC03534-1BD4-4410-90D3-06DF91C15A0C}"/>
    <dgm:cxn modelId="{1211C875-896F-495B-8F76-A4D992F64F42}" srcId="{84B84DF5-AE65-4671-90A0-3506E697DFE8}" destId="{63BF1DBA-8D2A-4CF1-A780-2302F583D1C7}" srcOrd="3" destOrd="0" parTransId="{C9436255-6B8A-41F6-A036-4F91BF968448}" sibTransId="{305689FB-39E2-4897-8B0B-0132291E7131}"/>
    <dgm:cxn modelId="{6E322088-0594-49E9-8F44-34F4DC002DB4}" type="presOf" srcId="{84B84DF5-AE65-4671-90A0-3506E697DFE8}" destId="{B5C3C590-992E-4F00-A1B4-561F325A955C}" srcOrd="0" destOrd="0" presId="urn:microsoft.com/office/officeart/2005/8/layout/radial4"/>
    <dgm:cxn modelId="{B5D31F99-CDB9-4D1E-80E9-06E827322067}" type="presOf" srcId="{8297879B-50C4-4AD2-8726-09CEF56487B0}" destId="{140AA62F-88DE-491E-A647-E54AE6360655}" srcOrd="0" destOrd="0" presId="urn:microsoft.com/office/officeart/2005/8/layout/radial4"/>
    <dgm:cxn modelId="{A6FDAFCD-8D7B-4E88-8342-CE006C0597CF}" type="presOf" srcId="{0AF4C3E8-E26A-401D-B69B-834724EFE5D8}" destId="{7F559273-22F7-40B9-8A5F-56F7601CB3C8}" srcOrd="0" destOrd="0" presId="urn:microsoft.com/office/officeart/2005/8/layout/radial4"/>
    <dgm:cxn modelId="{6E9351E7-3DB8-4570-9FD0-445117E17FEE}" type="presOf" srcId="{856B3113-1B5B-402D-80BE-3DB76E06848E}" destId="{B1936246-9CAC-4961-9615-10AFBBBB0DDA}" srcOrd="0" destOrd="0" presId="urn:microsoft.com/office/officeart/2005/8/layout/radial4"/>
    <dgm:cxn modelId="{A2F500EE-F11E-438E-ACA2-78CB691983F9}" srcId="{84B84DF5-AE65-4671-90A0-3506E697DFE8}" destId="{8BF85244-1EE6-4F26-ADD1-8C0A64BD57F8}" srcOrd="1" destOrd="0" parTransId="{76E451A3-653E-4FC2-AEC9-3C0A263CA8E4}" sibTransId="{3CADE64F-27AC-4305-A308-476885DD2743}"/>
    <dgm:cxn modelId="{6ABFFFF2-558F-49A7-89EA-E56FD04C4887}" type="presOf" srcId="{8BF85244-1EE6-4F26-ADD1-8C0A64BD57F8}" destId="{EB9BDD57-CE24-4054-A299-C4969C6E72C4}" srcOrd="0" destOrd="0" presId="urn:microsoft.com/office/officeart/2005/8/layout/radial4"/>
    <dgm:cxn modelId="{0CFE813F-E69E-4004-B643-55D422998FE4}" type="presParOf" srcId="{B1936246-9CAC-4961-9615-10AFBBBB0DDA}" destId="{B5C3C590-992E-4F00-A1B4-561F325A955C}" srcOrd="0" destOrd="0" presId="urn:microsoft.com/office/officeart/2005/8/layout/radial4"/>
    <dgm:cxn modelId="{BEBFEAA2-FDB1-40D0-9107-AE52F5848202}" type="presParOf" srcId="{B1936246-9CAC-4961-9615-10AFBBBB0DDA}" destId="{D49C9A76-4001-47C2-A8CF-E37BFB6C84F6}" srcOrd="1" destOrd="0" presId="urn:microsoft.com/office/officeart/2005/8/layout/radial4"/>
    <dgm:cxn modelId="{7F81F72A-4D16-4C86-8867-0D3B97FD2D42}" type="presParOf" srcId="{B1936246-9CAC-4961-9615-10AFBBBB0DDA}" destId="{140AA62F-88DE-491E-A647-E54AE6360655}" srcOrd="2" destOrd="0" presId="urn:microsoft.com/office/officeart/2005/8/layout/radial4"/>
    <dgm:cxn modelId="{ACCA8EA7-13CC-48B3-B665-F46B3FBC5926}" type="presParOf" srcId="{B1936246-9CAC-4961-9615-10AFBBBB0DDA}" destId="{2AF241CC-26DF-4A17-89A9-A5EF2CAF5E86}" srcOrd="3" destOrd="0" presId="urn:microsoft.com/office/officeart/2005/8/layout/radial4"/>
    <dgm:cxn modelId="{B2242BE0-5268-42EA-846A-836B2F1C263D}" type="presParOf" srcId="{B1936246-9CAC-4961-9615-10AFBBBB0DDA}" destId="{EB9BDD57-CE24-4054-A299-C4969C6E72C4}" srcOrd="4" destOrd="0" presId="urn:microsoft.com/office/officeart/2005/8/layout/radial4"/>
    <dgm:cxn modelId="{CF11FCF2-40E1-4823-9A83-0CD93D906A9F}" type="presParOf" srcId="{B1936246-9CAC-4961-9615-10AFBBBB0DDA}" destId="{7F559273-22F7-40B9-8A5F-56F7601CB3C8}" srcOrd="5" destOrd="0" presId="urn:microsoft.com/office/officeart/2005/8/layout/radial4"/>
    <dgm:cxn modelId="{5DB4B0A1-AA38-4B86-BB80-34817EB943FE}" type="presParOf" srcId="{B1936246-9CAC-4961-9615-10AFBBBB0DDA}" destId="{0306E7CA-FEBE-48F7-8089-CC37952DECA4}" srcOrd="6" destOrd="0" presId="urn:microsoft.com/office/officeart/2005/8/layout/radial4"/>
    <dgm:cxn modelId="{EEC3E6E3-CFE5-4980-9546-2B2E37F16D72}" type="presParOf" srcId="{B1936246-9CAC-4961-9615-10AFBBBB0DDA}" destId="{DAE629E5-542F-4B1F-ACCD-33643CB0DAD1}" srcOrd="7" destOrd="0" presId="urn:microsoft.com/office/officeart/2005/8/layout/radial4"/>
    <dgm:cxn modelId="{8089FB56-8CAD-4853-99D4-66E85E9BAE9E}" type="presParOf" srcId="{B1936246-9CAC-4961-9615-10AFBBBB0DDA}" destId="{916FDF3E-8A6B-4CE0-AC19-43CF9EA15807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567337-3FF8-43C1-A1DB-2C1E2FEA0245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AB4C17-B241-4150-8ABF-8CECEE9F02B5}">
      <dgm:prSet phldrT="[Text]"/>
      <dgm:spPr/>
      <dgm:t>
        <a:bodyPr/>
        <a:lstStyle/>
        <a:p>
          <a:r>
            <a:rPr lang="en-US" dirty="0"/>
            <a:t>Me on Mastodon</a:t>
          </a:r>
        </a:p>
      </dgm:t>
    </dgm:pt>
    <dgm:pt modelId="{4A9CD0BF-9186-44F9-AB83-FA24768984FF}" type="parTrans" cxnId="{9066D41B-5657-4770-BC50-2AB438959772}">
      <dgm:prSet/>
      <dgm:spPr/>
      <dgm:t>
        <a:bodyPr/>
        <a:lstStyle/>
        <a:p>
          <a:endParaRPr lang="en-US"/>
        </a:p>
      </dgm:t>
    </dgm:pt>
    <dgm:pt modelId="{0C0F9FE4-C744-4AF1-9309-0524D147B741}" type="sibTrans" cxnId="{9066D41B-5657-4770-BC50-2AB438959772}">
      <dgm:prSet/>
      <dgm:spPr/>
      <dgm:t>
        <a:bodyPr/>
        <a:lstStyle/>
        <a:p>
          <a:endParaRPr lang="en-US"/>
        </a:p>
      </dgm:t>
    </dgm:pt>
    <dgm:pt modelId="{A42CC4B8-BC3F-4808-9EA1-983C24396897}">
      <dgm:prSet phldrT="[Text]"/>
      <dgm:spPr/>
      <dgm:t>
        <a:bodyPr/>
        <a:lstStyle/>
        <a:p>
          <a:r>
            <a:rPr lang="en-US" dirty="0"/>
            <a:t>Disability server</a:t>
          </a:r>
        </a:p>
      </dgm:t>
    </dgm:pt>
    <dgm:pt modelId="{CE4C6705-78F0-493F-A48F-6D8B3FD94C9A}" type="parTrans" cxnId="{E0A4272A-D744-49B4-913A-738D4AA714D3}">
      <dgm:prSet/>
      <dgm:spPr/>
      <dgm:t>
        <a:bodyPr/>
        <a:lstStyle/>
        <a:p>
          <a:endParaRPr lang="en-US"/>
        </a:p>
      </dgm:t>
    </dgm:pt>
    <dgm:pt modelId="{D61DBBD3-EC20-4E5B-B0C1-AD4A15D911AB}" type="sibTrans" cxnId="{E0A4272A-D744-49B4-913A-738D4AA714D3}">
      <dgm:prSet/>
      <dgm:spPr/>
      <dgm:t>
        <a:bodyPr/>
        <a:lstStyle/>
        <a:p>
          <a:endParaRPr lang="en-US"/>
        </a:p>
      </dgm:t>
    </dgm:pt>
    <dgm:pt modelId="{CB407152-A540-4FD8-BB53-16FDF4A4871F}">
      <dgm:prSet phldrT="[Text]"/>
      <dgm:spPr/>
      <dgm:t>
        <a:bodyPr/>
        <a:lstStyle/>
        <a:p>
          <a:r>
            <a:rPr lang="en-US" dirty="0"/>
            <a:t>LGBTQ+ server</a:t>
          </a:r>
        </a:p>
      </dgm:t>
    </dgm:pt>
    <dgm:pt modelId="{A076BA58-2479-47EE-B152-25848395059D}" type="parTrans" cxnId="{5D8BDF69-D8DD-42FC-BF05-CA26439E099B}">
      <dgm:prSet/>
      <dgm:spPr/>
      <dgm:t>
        <a:bodyPr/>
        <a:lstStyle/>
        <a:p>
          <a:endParaRPr lang="en-US"/>
        </a:p>
      </dgm:t>
    </dgm:pt>
    <dgm:pt modelId="{1F26437D-4FCA-4AA7-AB5B-F67001C91960}" type="sibTrans" cxnId="{5D8BDF69-D8DD-42FC-BF05-CA26439E099B}">
      <dgm:prSet/>
      <dgm:spPr/>
      <dgm:t>
        <a:bodyPr/>
        <a:lstStyle/>
        <a:p>
          <a:endParaRPr lang="en-US"/>
        </a:p>
      </dgm:t>
    </dgm:pt>
    <dgm:pt modelId="{275CA9E9-3B52-49D0-AF4B-23D46FDE60FF}">
      <dgm:prSet phldrT="[Text]"/>
      <dgm:spPr/>
      <dgm:t>
        <a:bodyPr/>
        <a:lstStyle/>
        <a:p>
          <a:r>
            <a:rPr lang="en-US" dirty="0"/>
            <a:t>Antiracism server</a:t>
          </a:r>
        </a:p>
      </dgm:t>
    </dgm:pt>
    <dgm:pt modelId="{C85F2DC4-6B3B-4E1E-ADCE-7955C65CA4B1}" type="parTrans" cxnId="{7EB63D73-3C19-49F4-9014-A17F6B6001CF}">
      <dgm:prSet/>
      <dgm:spPr/>
      <dgm:t>
        <a:bodyPr/>
        <a:lstStyle/>
        <a:p>
          <a:endParaRPr lang="en-US"/>
        </a:p>
      </dgm:t>
    </dgm:pt>
    <dgm:pt modelId="{9FC7BF28-CC07-4CAE-B1FC-7312FD4B1270}" type="sibTrans" cxnId="{7EB63D73-3C19-49F4-9014-A17F6B6001CF}">
      <dgm:prSet/>
      <dgm:spPr/>
      <dgm:t>
        <a:bodyPr/>
        <a:lstStyle/>
        <a:p>
          <a:endParaRPr lang="en-US"/>
        </a:p>
      </dgm:t>
    </dgm:pt>
    <dgm:pt modelId="{81F3F7FC-D319-4718-9145-FE21AD629D5F}">
      <dgm:prSet phldrT="[Text]"/>
      <dgm:spPr/>
      <dgm:t>
        <a:bodyPr/>
        <a:lstStyle/>
        <a:p>
          <a:r>
            <a:rPr lang="en-US" dirty="0"/>
            <a:t>Software Testing server</a:t>
          </a:r>
        </a:p>
      </dgm:t>
    </dgm:pt>
    <dgm:pt modelId="{C770CABF-6B8D-4C78-875E-4F9EE7A758B9}" type="parTrans" cxnId="{2B7CB215-37B8-400B-921A-3A7DF4CD8A1B}">
      <dgm:prSet/>
      <dgm:spPr/>
      <dgm:t>
        <a:bodyPr/>
        <a:lstStyle/>
        <a:p>
          <a:endParaRPr lang="en-US"/>
        </a:p>
      </dgm:t>
    </dgm:pt>
    <dgm:pt modelId="{2E12F16B-226E-472A-9F00-FF2F257D844E}" type="sibTrans" cxnId="{2B7CB215-37B8-400B-921A-3A7DF4CD8A1B}">
      <dgm:prSet/>
      <dgm:spPr/>
      <dgm:t>
        <a:bodyPr/>
        <a:lstStyle/>
        <a:p>
          <a:endParaRPr lang="en-US"/>
        </a:p>
      </dgm:t>
    </dgm:pt>
    <dgm:pt modelId="{7C32E5AF-47D8-4B18-A1F5-9A979A723624}" type="pres">
      <dgm:prSet presAssocID="{3A567337-3FF8-43C1-A1DB-2C1E2FEA024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DE88C2D-846C-48C3-9573-904F83CB56B7}" type="pres">
      <dgm:prSet presAssocID="{A6AB4C17-B241-4150-8ABF-8CECEE9F02B5}" presName="centerShape" presStyleLbl="node0" presStyleIdx="0" presStyleCnt="1"/>
      <dgm:spPr/>
    </dgm:pt>
    <dgm:pt modelId="{4527D571-8067-484D-A51F-2C857363A7A8}" type="pres">
      <dgm:prSet presAssocID="{CE4C6705-78F0-493F-A48F-6D8B3FD94C9A}" presName="parTrans" presStyleLbl="sibTrans2D1" presStyleIdx="0" presStyleCnt="4"/>
      <dgm:spPr/>
    </dgm:pt>
    <dgm:pt modelId="{CD24BE34-F96D-4773-9C42-07ABCFA3FF43}" type="pres">
      <dgm:prSet presAssocID="{CE4C6705-78F0-493F-A48F-6D8B3FD94C9A}" presName="connectorText" presStyleLbl="sibTrans2D1" presStyleIdx="0" presStyleCnt="4"/>
      <dgm:spPr/>
    </dgm:pt>
    <dgm:pt modelId="{034AAA41-7EE6-479B-85B0-E02D31FA1847}" type="pres">
      <dgm:prSet presAssocID="{A42CC4B8-BC3F-4808-9EA1-983C24396897}" presName="node" presStyleLbl="node1" presStyleIdx="0" presStyleCnt="4">
        <dgm:presLayoutVars>
          <dgm:bulletEnabled val="1"/>
        </dgm:presLayoutVars>
      </dgm:prSet>
      <dgm:spPr/>
    </dgm:pt>
    <dgm:pt modelId="{767E8F96-5AA7-4899-B978-0B32E554AB3F}" type="pres">
      <dgm:prSet presAssocID="{A076BA58-2479-47EE-B152-25848395059D}" presName="parTrans" presStyleLbl="sibTrans2D1" presStyleIdx="1" presStyleCnt="4"/>
      <dgm:spPr/>
    </dgm:pt>
    <dgm:pt modelId="{BD02F456-361A-43B6-A3D0-BCD97BE51211}" type="pres">
      <dgm:prSet presAssocID="{A076BA58-2479-47EE-B152-25848395059D}" presName="connectorText" presStyleLbl="sibTrans2D1" presStyleIdx="1" presStyleCnt="4"/>
      <dgm:spPr/>
    </dgm:pt>
    <dgm:pt modelId="{69E0CD68-900C-43ED-A989-41AECFDC1D1D}" type="pres">
      <dgm:prSet presAssocID="{CB407152-A540-4FD8-BB53-16FDF4A4871F}" presName="node" presStyleLbl="node1" presStyleIdx="1" presStyleCnt="4">
        <dgm:presLayoutVars>
          <dgm:bulletEnabled val="1"/>
        </dgm:presLayoutVars>
      </dgm:prSet>
      <dgm:spPr/>
    </dgm:pt>
    <dgm:pt modelId="{61F54A47-D5C0-456C-9158-33E6BBF94AE6}" type="pres">
      <dgm:prSet presAssocID="{C85F2DC4-6B3B-4E1E-ADCE-7955C65CA4B1}" presName="parTrans" presStyleLbl="sibTrans2D1" presStyleIdx="2" presStyleCnt="4"/>
      <dgm:spPr/>
    </dgm:pt>
    <dgm:pt modelId="{B4F1F5BE-F8C6-4DE1-B480-51DBFBB84716}" type="pres">
      <dgm:prSet presAssocID="{C85F2DC4-6B3B-4E1E-ADCE-7955C65CA4B1}" presName="connectorText" presStyleLbl="sibTrans2D1" presStyleIdx="2" presStyleCnt="4"/>
      <dgm:spPr/>
    </dgm:pt>
    <dgm:pt modelId="{C0813F78-2455-4FFE-BA44-2EAFDB7C5540}" type="pres">
      <dgm:prSet presAssocID="{275CA9E9-3B52-49D0-AF4B-23D46FDE60FF}" presName="node" presStyleLbl="node1" presStyleIdx="2" presStyleCnt="4">
        <dgm:presLayoutVars>
          <dgm:bulletEnabled val="1"/>
        </dgm:presLayoutVars>
      </dgm:prSet>
      <dgm:spPr/>
    </dgm:pt>
    <dgm:pt modelId="{97E7189C-293F-4C81-874A-F6A251C01F9F}" type="pres">
      <dgm:prSet presAssocID="{C770CABF-6B8D-4C78-875E-4F9EE7A758B9}" presName="parTrans" presStyleLbl="sibTrans2D1" presStyleIdx="3" presStyleCnt="4"/>
      <dgm:spPr/>
    </dgm:pt>
    <dgm:pt modelId="{675A4540-A8EA-4825-A765-1C81A5FF7A79}" type="pres">
      <dgm:prSet presAssocID="{C770CABF-6B8D-4C78-875E-4F9EE7A758B9}" presName="connectorText" presStyleLbl="sibTrans2D1" presStyleIdx="3" presStyleCnt="4"/>
      <dgm:spPr/>
    </dgm:pt>
    <dgm:pt modelId="{8F966419-B2A2-49CF-9085-35EB3E224DBF}" type="pres">
      <dgm:prSet presAssocID="{81F3F7FC-D319-4718-9145-FE21AD629D5F}" presName="node" presStyleLbl="node1" presStyleIdx="3" presStyleCnt="4">
        <dgm:presLayoutVars>
          <dgm:bulletEnabled val="1"/>
        </dgm:presLayoutVars>
      </dgm:prSet>
      <dgm:spPr/>
    </dgm:pt>
  </dgm:ptLst>
  <dgm:cxnLst>
    <dgm:cxn modelId="{EFD52A0A-6C44-41EE-9B2B-A834A1E9C6B6}" type="presOf" srcId="{3A567337-3FF8-43C1-A1DB-2C1E2FEA0245}" destId="{7C32E5AF-47D8-4B18-A1F5-9A979A723624}" srcOrd="0" destOrd="0" presId="urn:microsoft.com/office/officeart/2005/8/layout/radial5"/>
    <dgm:cxn modelId="{210EDE10-233C-4950-A8A2-DDBC4F4B4136}" type="presOf" srcId="{CE4C6705-78F0-493F-A48F-6D8B3FD94C9A}" destId="{CD24BE34-F96D-4773-9C42-07ABCFA3FF43}" srcOrd="1" destOrd="0" presId="urn:microsoft.com/office/officeart/2005/8/layout/radial5"/>
    <dgm:cxn modelId="{2B7CB215-37B8-400B-921A-3A7DF4CD8A1B}" srcId="{A6AB4C17-B241-4150-8ABF-8CECEE9F02B5}" destId="{81F3F7FC-D319-4718-9145-FE21AD629D5F}" srcOrd="3" destOrd="0" parTransId="{C770CABF-6B8D-4C78-875E-4F9EE7A758B9}" sibTransId="{2E12F16B-226E-472A-9F00-FF2F257D844E}"/>
    <dgm:cxn modelId="{9066D41B-5657-4770-BC50-2AB438959772}" srcId="{3A567337-3FF8-43C1-A1DB-2C1E2FEA0245}" destId="{A6AB4C17-B241-4150-8ABF-8CECEE9F02B5}" srcOrd="0" destOrd="0" parTransId="{4A9CD0BF-9186-44F9-AB83-FA24768984FF}" sibTransId="{0C0F9FE4-C744-4AF1-9309-0524D147B741}"/>
    <dgm:cxn modelId="{FDD4DB1B-481D-4A09-B2E6-2AA030338502}" type="presOf" srcId="{A076BA58-2479-47EE-B152-25848395059D}" destId="{767E8F96-5AA7-4899-B978-0B32E554AB3F}" srcOrd="0" destOrd="0" presId="urn:microsoft.com/office/officeart/2005/8/layout/radial5"/>
    <dgm:cxn modelId="{E0A4272A-D744-49B4-913A-738D4AA714D3}" srcId="{A6AB4C17-B241-4150-8ABF-8CECEE9F02B5}" destId="{A42CC4B8-BC3F-4808-9EA1-983C24396897}" srcOrd="0" destOrd="0" parTransId="{CE4C6705-78F0-493F-A48F-6D8B3FD94C9A}" sibTransId="{D61DBBD3-EC20-4E5B-B0C1-AD4A15D911AB}"/>
    <dgm:cxn modelId="{57403F2A-2982-400A-BD41-370D8CE2E0E1}" type="presOf" srcId="{C85F2DC4-6B3B-4E1E-ADCE-7955C65CA4B1}" destId="{B4F1F5BE-F8C6-4DE1-B480-51DBFBB84716}" srcOrd="1" destOrd="0" presId="urn:microsoft.com/office/officeart/2005/8/layout/radial5"/>
    <dgm:cxn modelId="{554B9B39-921C-4A6E-8F7A-63E1709AA3AD}" type="presOf" srcId="{A6AB4C17-B241-4150-8ABF-8CECEE9F02B5}" destId="{3DE88C2D-846C-48C3-9573-904F83CB56B7}" srcOrd="0" destOrd="0" presId="urn:microsoft.com/office/officeart/2005/8/layout/radial5"/>
    <dgm:cxn modelId="{5D8BDF69-D8DD-42FC-BF05-CA26439E099B}" srcId="{A6AB4C17-B241-4150-8ABF-8CECEE9F02B5}" destId="{CB407152-A540-4FD8-BB53-16FDF4A4871F}" srcOrd="1" destOrd="0" parTransId="{A076BA58-2479-47EE-B152-25848395059D}" sibTransId="{1F26437D-4FCA-4AA7-AB5B-F67001C91960}"/>
    <dgm:cxn modelId="{C4AA4551-B1CD-4BDC-BB69-FD06924CB1AD}" type="presOf" srcId="{CE4C6705-78F0-493F-A48F-6D8B3FD94C9A}" destId="{4527D571-8067-484D-A51F-2C857363A7A8}" srcOrd="0" destOrd="0" presId="urn:microsoft.com/office/officeart/2005/8/layout/radial5"/>
    <dgm:cxn modelId="{7EB63D73-3C19-49F4-9014-A17F6B6001CF}" srcId="{A6AB4C17-B241-4150-8ABF-8CECEE9F02B5}" destId="{275CA9E9-3B52-49D0-AF4B-23D46FDE60FF}" srcOrd="2" destOrd="0" parTransId="{C85F2DC4-6B3B-4E1E-ADCE-7955C65CA4B1}" sibTransId="{9FC7BF28-CC07-4CAE-B1FC-7312FD4B1270}"/>
    <dgm:cxn modelId="{029E5455-C8E9-43A7-AFE8-D5EA72190C47}" type="presOf" srcId="{275CA9E9-3B52-49D0-AF4B-23D46FDE60FF}" destId="{C0813F78-2455-4FFE-BA44-2EAFDB7C5540}" srcOrd="0" destOrd="0" presId="urn:microsoft.com/office/officeart/2005/8/layout/radial5"/>
    <dgm:cxn modelId="{F211C48E-704E-4026-8A44-2C4648362C53}" type="presOf" srcId="{C85F2DC4-6B3B-4E1E-ADCE-7955C65CA4B1}" destId="{61F54A47-D5C0-456C-9158-33E6BBF94AE6}" srcOrd="0" destOrd="0" presId="urn:microsoft.com/office/officeart/2005/8/layout/radial5"/>
    <dgm:cxn modelId="{CA371B9F-58FC-4DC7-A46C-DBC938C20CAC}" type="presOf" srcId="{CB407152-A540-4FD8-BB53-16FDF4A4871F}" destId="{69E0CD68-900C-43ED-A989-41AECFDC1D1D}" srcOrd="0" destOrd="0" presId="urn:microsoft.com/office/officeart/2005/8/layout/radial5"/>
    <dgm:cxn modelId="{0A91DDD9-4B27-4CD4-96B5-5ED058F933BB}" type="presOf" srcId="{81F3F7FC-D319-4718-9145-FE21AD629D5F}" destId="{8F966419-B2A2-49CF-9085-35EB3E224DBF}" srcOrd="0" destOrd="0" presId="urn:microsoft.com/office/officeart/2005/8/layout/radial5"/>
    <dgm:cxn modelId="{54BA52ED-3A7E-4519-B6D1-6BD7E7DC8278}" type="presOf" srcId="{A42CC4B8-BC3F-4808-9EA1-983C24396897}" destId="{034AAA41-7EE6-479B-85B0-E02D31FA1847}" srcOrd="0" destOrd="0" presId="urn:microsoft.com/office/officeart/2005/8/layout/radial5"/>
    <dgm:cxn modelId="{3C3CBAF0-F7A6-4BE0-951F-3DFDA5438D12}" type="presOf" srcId="{A076BA58-2479-47EE-B152-25848395059D}" destId="{BD02F456-361A-43B6-A3D0-BCD97BE51211}" srcOrd="1" destOrd="0" presId="urn:microsoft.com/office/officeart/2005/8/layout/radial5"/>
    <dgm:cxn modelId="{889EBCF5-CECA-4938-B063-7DEAA4C79367}" type="presOf" srcId="{C770CABF-6B8D-4C78-875E-4F9EE7A758B9}" destId="{675A4540-A8EA-4825-A765-1C81A5FF7A79}" srcOrd="1" destOrd="0" presId="urn:microsoft.com/office/officeart/2005/8/layout/radial5"/>
    <dgm:cxn modelId="{30FA59F6-B592-4652-B257-0E5CE0C619E1}" type="presOf" srcId="{C770CABF-6B8D-4C78-875E-4F9EE7A758B9}" destId="{97E7189C-293F-4C81-874A-F6A251C01F9F}" srcOrd="0" destOrd="0" presId="urn:microsoft.com/office/officeart/2005/8/layout/radial5"/>
    <dgm:cxn modelId="{7B94C68B-E0F0-4B97-8F27-CD437B35627F}" type="presParOf" srcId="{7C32E5AF-47D8-4B18-A1F5-9A979A723624}" destId="{3DE88C2D-846C-48C3-9573-904F83CB56B7}" srcOrd="0" destOrd="0" presId="urn:microsoft.com/office/officeart/2005/8/layout/radial5"/>
    <dgm:cxn modelId="{18C2CCBB-0E3A-41BB-86C7-FF2B4CF29F2F}" type="presParOf" srcId="{7C32E5AF-47D8-4B18-A1F5-9A979A723624}" destId="{4527D571-8067-484D-A51F-2C857363A7A8}" srcOrd="1" destOrd="0" presId="urn:microsoft.com/office/officeart/2005/8/layout/radial5"/>
    <dgm:cxn modelId="{34686B10-BBFA-4647-A6C2-7ACFA87FA8EB}" type="presParOf" srcId="{4527D571-8067-484D-A51F-2C857363A7A8}" destId="{CD24BE34-F96D-4773-9C42-07ABCFA3FF43}" srcOrd="0" destOrd="0" presId="urn:microsoft.com/office/officeart/2005/8/layout/radial5"/>
    <dgm:cxn modelId="{C117CB38-5799-4435-862D-A88085095953}" type="presParOf" srcId="{7C32E5AF-47D8-4B18-A1F5-9A979A723624}" destId="{034AAA41-7EE6-479B-85B0-E02D31FA1847}" srcOrd="2" destOrd="0" presId="urn:microsoft.com/office/officeart/2005/8/layout/radial5"/>
    <dgm:cxn modelId="{E3625F78-98F6-44B6-B46E-4406C9C4DDF9}" type="presParOf" srcId="{7C32E5AF-47D8-4B18-A1F5-9A979A723624}" destId="{767E8F96-5AA7-4899-B978-0B32E554AB3F}" srcOrd="3" destOrd="0" presId="urn:microsoft.com/office/officeart/2005/8/layout/radial5"/>
    <dgm:cxn modelId="{1385C8CA-4979-4631-91E0-35C03D7EB975}" type="presParOf" srcId="{767E8F96-5AA7-4899-B978-0B32E554AB3F}" destId="{BD02F456-361A-43B6-A3D0-BCD97BE51211}" srcOrd="0" destOrd="0" presId="urn:microsoft.com/office/officeart/2005/8/layout/radial5"/>
    <dgm:cxn modelId="{EEF01D98-EE6E-4A1F-A6AB-6C3B65F6822F}" type="presParOf" srcId="{7C32E5AF-47D8-4B18-A1F5-9A979A723624}" destId="{69E0CD68-900C-43ED-A989-41AECFDC1D1D}" srcOrd="4" destOrd="0" presId="urn:microsoft.com/office/officeart/2005/8/layout/radial5"/>
    <dgm:cxn modelId="{5D1BCEE8-F14A-4FBE-AE38-22B59466D195}" type="presParOf" srcId="{7C32E5AF-47D8-4B18-A1F5-9A979A723624}" destId="{61F54A47-D5C0-456C-9158-33E6BBF94AE6}" srcOrd="5" destOrd="0" presId="urn:microsoft.com/office/officeart/2005/8/layout/radial5"/>
    <dgm:cxn modelId="{1AA5660B-EBCB-40A6-9E28-E2425E331C90}" type="presParOf" srcId="{61F54A47-D5C0-456C-9158-33E6BBF94AE6}" destId="{B4F1F5BE-F8C6-4DE1-B480-51DBFBB84716}" srcOrd="0" destOrd="0" presId="urn:microsoft.com/office/officeart/2005/8/layout/radial5"/>
    <dgm:cxn modelId="{940D77DF-36C0-4947-9E90-33B8BA9958B0}" type="presParOf" srcId="{7C32E5AF-47D8-4B18-A1F5-9A979A723624}" destId="{C0813F78-2455-4FFE-BA44-2EAFDB7C5540}" srcOrd="6" destOrd="0" presId="urn:microsoft.com/office/officeart/2005/8/layout/radial5"/>
    <dgm:cxn modelId="{E8A45C0F-35B6-478A-966E-0FFBFB0EFD87}" type="presParOf" srcId="{7C32E5AF-47D8-4B18-A1F5-9A979A723624}" destId="{97E7189C-293F-4C81-874A-F6A251C01F9F}" srcOrd="7" destOrd="0" presId="urn:microsoft.com/office/officeart/2005/8/layout/radial5"/>
    <dgm:cxn modelId="{05D967E9-FB11-46D1-BA9A-70E5663E49D5}" type="presParOf" srcId="{97E7189C-293F-4C81-874A-F6A251C01F9F}" destId="{675A4540-A8EA-4825-A765-1C81A5FF7A79}" srcOrd="0" destOrd="0" presId="urn:microsoft.com/office/officeart/2005/8/layout/radial5"/>
    <dgm:cxn modelId="{74C0E68F-3BD6-4168-9250-C940014F4B92}" type="presParOf" srcId="{7C32E5AF-47D8-4B18-A1F5-9A979A723624}" destId="{8F966419-B2A2-49CF-9085-35EB3E224DBF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5ED8B-AB16-4FB8-80E2-E5936B1D7F20}">
      <dsp:nvSpPr>
        <dsp:cNvPr id="0" name=""/>
        <dsp:cNvSpPr/>
      </dsp:nvSpPr>
      <dsp:spPr>
        <a:xfrm>
          <a:off x="2714243" y="704643"/>
          <a:ext cx="5087113" cy="2735675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501A8-4B20-43A9-917A-1BECA966456E}">
      <dsp:nvSpPr>
        <dsp:cNvPr id="0" name=""/>
        <dsp:cNvSpPr/>
      </dsp:nvSpPr>
      <dsp:spPr>
        <a:xfrm>
          <a:off x="5257800" y="994791"/>
          <a:ext cx="678" cy="215538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83359-DA8F-4B42-8DDB-40605BAC8479}">
      <dsp:nvSpPr>
        <dsp:cNvPr id="0" name=""/>
        <dsp:cNvSpPr/>
      </dsp:nvSpPr>
      <dsp:spPr>
        <a:xfrm>
          <a:off x="2883813" y="911891"/>
          <a:ext cx="2204415" cy="232117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Community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Dog and Cat Videos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Instant sharing of ideas</a:t>
          </a:r>
        </a:p>
      </dsp:txBody>
      <dsp:txXfrm>
        <a:off x="2883813" y="911891"/>
        <a:ext cx="2204415" cy="2321179"/>
      </dsp:txXfrm>
    </dsp:sp>
    <dsp:sp modelId="{E85F49B2-AA93-477C-8726-ACC0891F2772}">
      <dsp:nvSpPr>
        <dsp:cNvPr id="0" name=""/>
        <dsp:cNvSpPr/>
      </dsp:nvSpPr>
      <dsp:spPr>
        <a:xfrm>
          <a:off x="5427370" y="911891"/>
          <a:ext cx="2204415" cy="232117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Trolls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“News” oversaturation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Instant sharing of ideas</a:t>
          </a:r>
        </a:p>
      </dsp:txBody>
      <dsp:txXfrm>
        <a:off x="5427370" y="911891"/>
        <a:ext cx="2204415" cy="2321179"/>
      </dsp:txXfrm>
    </dsp:sp>
    <dsp:sp modelId="{6598CC41-1C8C-4B1A-8AF7-DFA6AD045458}">
      <dsp:nvSpPr>
        <dsp:cNvPr id="0" name=""/>
        <dsp:cNvSpPr/>
      </dsp:nvSpPr>
      <dsp:spPr>
        <a:xfrm rot="16200000">
          <a:off x="798130" y="1068260"/>
          <a:ext cx="2984373" cy="847852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Good</a:t>
          </a:r>
        </a:p>
      </dsp:txBody>
      <dsp:txXfrm>
        <a:off x="926270" y="1409084"/>
        <a:ext cx="2728094" cy="422484"/>
      </dsp:txXfrm>
    </dsp:sp>
    <dsp:sp modelId="{79ECA652-06CF-4F66-8D51-1B60D635328A}">
      <dsp:nvSpPr>
        <dsp:cNvPr id="0" name=""/>
        <dsp:cNvSpPr/>
      </dsp:nvSpPr>
      <dsp:spPr>
        <a:xfrm rot="5400000">
          <a:off x="6733095" y="2228850"/>
          <a:ext cx="2984373" cy="847852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Bad</a:t>
          </a:r>
        </a:p>
      </dsp:txBody>
      <dsp:txXfrm>
        <a:off x="6861235" y="2313395"/>
        <a:ext cx="2728094" cy="422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3C590-992E-4F00-A1B4-561F325A955C}">
      <dsp:nvSpPr>
        <dsp:cNvPr id="0" name=""/>
        <dsp:cNvSpPr/>
      </dsp:nvSpPr>
      <dsp:spPr>
        <a:xfrm>
          <a:off x="1869114" y="1731497"/>
          <a:ext cx="1382632" cy="13826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Twitter, TikTok, Instagram, </a:t>
          </a:r>
          <a:r>
            <a:rPr lang="en-US" sz="1700" kern="1200" dirty="0" err="1"/>
            <a:t>etc</a:t>
          </a:r>
          <a:endParaRPr lang="en-US" sz="1700" kern="1200" dirty="0"/>
        </a:p>
      </dsp:txBody>
      <dsp:txXfrm>
        <a:off x="2071596" y="1933979"/>
        <a:ext cx="977668" cy="977668"/>
      </dsp:txXfrm>
    </dsp:sp>
    <dsp:sp modelId="{D49C9A76-4001-47C2-A8CF-E37BFB6C84F6}">
      <dsp:nvSpPr>
        <dsp:cNvPr id="0" name=""/>
        <dsp:cNvSpPr/>
      </dsp:nvSpPr>
      <dsp:spPr>
        <a:xfrm rot="11700000">
          <a:off x="637024" y="1872295"/>
          <a:ext cx="1208303" cy="3940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AA62F-88DE-491E-A647-E54AE6360655}">
      <dsp:nvSpPr>
        <dsp:cNvPr id="0" name=""/>
        <dsp:cNvSpPr/>
      </dsp:nvSpPr>
      <dsp:spPr>
        <a:xfrm>
          <a:off x="860" y="1387554"/>
          <a:ext cx="1313500" cy="105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Disability</a:t>
          </a:r>
        </a:p>
      </dsp:txBody>
      <dsp:txXfrm>
        <a:off x="31637" y="1418331"/>
        <a:ext cx="1251946" cy="989246"/>
      </dsp:txXfrm>
    </dsp:sp>
    <dsp:sp modelId="{2AF241CC-26DF-4A17-89A9-A5EF2CAF5E86}">
      <dsp:nvSpPr>
        <dsp:cNvPr id="0" name=""/>
        <dsp:cNvSpPr/>
      </dsp:nvSpPr>
      <dsp:spPr>
        <a:xfrm rot="14700000">
          <a:off x="1379069" y="987960"/>
          <a:ext cx="1208303" cy="3940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BDD57-CE24-4054-A299-C4969C6E72C4}">
      <dsp:nvSpPr>
        <dsp:cNvPr id="0" name=""/>
        <dsp:cNvSpPr/>
      </dsp:nvSpPr>
      <dsp:spPr>
        <a:xfrm>
          <a:off x="1071145" y="112037"/>
          <a:ext cx="1313500" cy="105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LGBTQ+</a:t>
          </a:r>
        </a:p>
      </dsp:txBody>
      <dsp:txXfrm>
        <a:off x="1101922" y="142814"/>
        <a:ext cx="1251946" cy="989246"/>
      </dsp:txXfrm>
    </dsp:sp>
    <dsp:sp modelId="{7F559273-22F7-40B9-8A5F-56F7601CB3C8}">
      <dsp:nvSpPr>
        <dsp:cNvPr id="0" name=""/>
        <dsp:cNvSpPr/>
      </dsp:nvSpPr>
      <dsp:spPr>
        <a:xfrm rot="17700000">
          <a:off x="2533487" y="987960"/>
          <a:ext cx="1208303" cy="3940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6E7CA-FEBE-48F7-8089-CC37952DECA4}">
      <dsp:nvSpPr>
        <dsp:cNvPr id="0" name=""/>
        <dsp:cNvSpPr/>
      </dsp:nvSpPr>
      <dsp:spPr>
        <a:xfrm>
          <a:off x="2736214" y="112037"/>
          <a:ext cx="1313500" cy="105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Antiracism</a:t>
          </a:r>
        </a:p>
      </dsp:txBody>
      <dsp:txXfrm>
        <a:off x="2766991" y="142814"/>
        <a:ext cx="1251946" cy="989246"/>
      </dsp:txXfrm>
    </dsp:sp>
    <dsp:sp modelId="{DAE629E5-542F-4B1F-ACCD-33643CB0DAD1}">
      <dsp:nvSpPr>
        <dsp:cNvPr id="0" name=""/>
        <dsp:cNvSpPr/>
      </dsp:nvSpPr>
      <dsp:spPr>
        <a:xfrm rot="20700000">
          <a:off x="3275533" y="1872295"/>
          <a:ext cx="1208303" cy="39405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FDF3E-8A6B-4CE0-AC19-43CF9EA15807}">
      <dsp:nvSpPr>
        <dsp:cNvPr id="0" name=""/>
        <dsp:cNvSpPr/>
      </dsp:nvSpPr>
      <dsp:spPr>
        <a:xfrm>
          <a:off x="3806500" y="1387554"/>
          <a:ext cx="1313500" cy="105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Software Testing</a:t>
          </a:r>
        </a:p>
      </dsp:txBody>
      <dsp:txXfrm>
        <a:off x="3837277" y="1418331"/>
        <a:ext cx="1251946" cy="989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88C2D-846C-48C3-9573-904F83CB56B7}">
      <dsp:nvSpPr>
        <dsp:cNvPr id="0" name=""/>
        <dsp:cNvSpPr/>
      </dsp:nvSpPr>
      <dsp:spPr>
        <a:xfrm>
          <a:off x="1484597" y="1337352"/>
          <a:ext cx="809881" cy="8098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 on Mastodon</a:t>
          </a:r>
        </a:p>
      </dsp:txBody>
      <dsp:txXfrm>
        <a:off x="1603201" y="1455956"/>
        <a:ext cx="572673" cy="572673"/>
      </dsp:txXfrm>
    </dsp:sp>
    <dsp:sp modelId="{4527D571-8067-484D-A51F-2C857363A7A8}">
      <dsp:nvSpPr>
        <dsp:cNvPr id="0" name=""/>
        <dsp:cNvSpPr/>
      </dsp:nvSpPr>
      <dsp:spPr>
        <a:xfrm rot="16200000">
          <a:off x="1803018" y="1041325"/>
          <a:ext cx="173039" cy="275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828974" y="1122353"/>
        <a:ext cx="121127" cy="165215"/>
      </dsp:txXfrm>
    </dsp:sp>
    <dsp:sp modelId="{034AAA41-7EE6-479B-85B0-E02D31FA1847}">
      <dsp:nvSpPr>
        <dsp:cNvPr id="0" name=""/>
        <dsp:cNvSpPr/>
      </dsp:nvSpPr>
      <dsp:spPr>
        <a:xfrm>
          <a:off x="1386526" y="4838"/>
          <a:ext cx="1006024" cy="10060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Disability server</a:t>
          </a:r>
        </a:p>
      </dsp:txBody>
      <dsp:txXfrm>
        <a:off x="1533855" y="152167"/>
        <a:ext cx="711366" cy="711366"/>
      </dsp:txXfrm>
    </dsp:sp>
    <dsp:sp modelId="{767E8F96-5AA7-4899-B978-0B32E554AB3F}">
      <dsp:nvSpPr>
        <dsp:cNvPr id="0" name=""/>
        <dsp:cNvSpPr/>
      </dsp:nvSpPr>
      <dsp:spPr>
        <a:xfrm>
          <a:off x="2366306" y="1604613"/>
          <a:ext cx="173039" cy="275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366306" y="1659685"/>
        <a:ext cx="121127" cy="165215"/>
      </dsp:txXfrm>
    </dsp:sp>
    <dsp:sp modelId="{69E0CD68-900C-43ED-A989-41AECFDC1D1D}">
      <dsp:nvSpPr>
        <dsp:cNvPr id="0" name=""/>
        <dsp:cNvSpPr/>
      </dsp:nvSpPr>
      <dsp:spPr>
        <a:xfrm>
          <a:off x="2620968" y="1239280"/>
          <a:ext cx="1006024" cy="10060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LGBTQ+ server</a:t>
          </a:r>
        </a:p>
      </dsp:txBody>
      <dsp:txXfrm>
        <a:off x="2768297" y="1386609"/>
        <a:ext cx="711366" cy="711366"/>
      </dsp:txXfrm>
    </dsp:sp>
    <dsp:sp modelId="{61F54A47-D5C0-456C-9158-33E6BBF94AE6}">
      <dsp:nvSpPr>
        <dsp:cNvPr id="0" name=""/>
        <dsp:cNvSpPr/>
      </dsp:nvSpPr>
      <dsp:spPr>
        <a:xfrm rot="5400000">
          <a:off x="1803018" y="2167901"/>
          <a:ext cx="173039" cy="275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828974" y="2197017"/>
        <a:ext cx="121127" cy="165215"/>
      </dsp:txXfrm>
    </dsp:sp>
    <dsp:sp modelId="{C0813F78-2455-4FFE-BA44-2EAFDB7C5540}">
      <dsp:nvSpPr>
        <dsp:cNvPr id="0" name=""/>
        <dsp:cNvSpPr/>
      </dsp:nvSpPr>
      <dsp:spPr>
        <a:xfrm>
          <a:off x="1386526" y="2473722"/>
          <a:ext cx="1006024" cy="10060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Antiracism server</a:t>
          </a:r>
        </a:p>
      </dsp:txBody>
      <dsp:txXfrm>
        <a:off x="1533855" y="2621051"/>
        <a:ext cx="711366" cy="711366"/>
      </dsp:txXfrm>
    </dsp:sp>
    <dsp:sp modelId="{97E7189C-293F-4C81-874A-F6A251C01F9F}">
      <dsp:nvSpPr>
        <dsp:cNvPr id="0" name=""/>
        <dsp:cNvSpPr/>
      </dsp:nvSpPr>
      <dsp:spPr>
        <a:xfrm rot="10800000">
          <a:off x="1239730" y="1604613"/>
          <a:ext cx="173039" cy="275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291642" y="1659685"/>
        <a:ext cx="121127" cy="165215"/>
      </dsp:txXfrm>
    </dsp:sp>
    <dsp:sp modelId="{8F966419-B2A2-49CF-9085-35EB3E224DBF}">
      <dsp:nvSpPr>
        <dsp:cNvPr id="0" name=""/>
        <dsp:cNvSpPr/>
      </dsp:nvSpPr>
      <dsp:spPr>
        <a:xfrm>
          <a:off x="152084" y="1239280"/>
          <a:ext cx="1006024" cy="10060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Software Testing server</a:t>
          </a:r>
        </a:p>
      </dsp:txBody>
      <dsp:txXfrm>
        <a:off x="299413" y="1386609"/>
        <a:ext cx="711366" cy="711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2T01:16:44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1,'874'14,"1"0,-774-15,-13-1,0 4,101 15,-103-7,1-5,121-6,-69-2,260-11,6-1,7 14,446 4,-244 39,83 1,-422-43,284-3,-317-11,48 0,878 14,-1110 4,-1 2,89 21,-77-12,-34-6,-1 1,0 2,51 26,-9-4,-53-23,-5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28745-C047-4752-96D3-F1B2246E8BD6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A35C9-96D5-4A60-9CAB-180E0BC35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98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74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3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80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95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https://twitter.com/qualityfrog/status/1363176335699415040?s=21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https://twitter.com/sqiouyilu/status/1495971335578832898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41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https://twitter.com/euboid/status/1539157673765130240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17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https://www.businessinsider.com/lyft-mistakes-names-community-guidelines-violation-2019-12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https://twitter.com/Hung_TT_Nguyen/status/1503936865916919813 thread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93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19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https://twitter.com/jguadagno/status/1606271240972509184?s=46&amp;t=DTtXWeXnrYQYFBnro85pKg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8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https://shinesolutions.com/2018/01/08/falsehoods-programmers-believe-about-names-with-examples/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67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https://242community.com/wp-content/uploads/group.jpg</a:t>
            </a:r>
          </a:p>
          <a:p>
            <a:r>
              <a:rPr lang="en-US" dirty="0"/>
              <a:t>https://media.istockphoto.com/vectors/socially-diverse-multicultural-and-multiracial-people-on-an-isolated-vector-id1152840785?k=20&amp;m=1152840785&amp;s=170667a&amp;w=0&amp;h=RP-O7bUzk-AETqzHBC-hKRDSyt_tNRKausPJeTqZcIc=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01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https://www.tiktok.com/@jallin92/video/7012682431387929861?is_from_webapp=v1&amp;item_id=7012682431387929861</a:t>
            </a:r>
          </a:p>
          <a:p>
            <a:r>
              <a:rPr lang="en-US" dirty="0"/>
              <a:t>https://www.tiktok.com/@dani.depictions/video/7047674015636376878?is_copy_url=1&amp;is_from_webapp=v1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3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https://www.tiktok.com/@kayla_lud/video/7101854501413555502?_r=1&amp;_t=8SqEk0TEj2Q&amp;is_from_webapp=v1&amp;item_id=7101854501413555502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33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https://twitter.com/g33klady/status/1405324300404539392</a:t>
            </a:r>
          </a:p>
          <a:p>
            <a:r>
              <a:rPr lang="en-US" dirty="0"/>
              <a:t>https://www.businessinsider.com/workers-at-chinese-office-have-to-smile-at-ai-camera-2021-6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65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https://twitter.com/RcvGenderfucked/status/1505299870227341315</a:t>
            </a:r>
          </a:p>
          <a:p>
            <a:r>
              <a:rPr lang="en-US" dirty="0"/>
              <a:t>https://twitter.com/acfacci/status/1411021862365188102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42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https://twitter.com/theywrestletest/status/1611032582648467458?s=46&amp;t=vYT2MiPsRxQCX9iOB_lwzQ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68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https://www.amnesty.org/en/latest/news/2018/10/its-intersex-awareness-day-here-are-5-myths-we-need-to-shatter/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74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https://twitter.com/addypottle/status/1358909121769086979?s=21</a:t>
            </a:r>
          </a:p>
          <a:p>
            <a:r>
              <a:rPr lang="en-US" dirty="0"/>
              <a:t>https://twitter.com/AshleeMBoyer/status/1486716379189235730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9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https://www.tiktok.com/@alyxstone33/video/6966767940595240198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28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https://twitter.com/janicewyattross/status/1364032597484056577?s=21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8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https://twitter.com/aclu/status/1275745489544081408</a:t>
            </a:r>
          </a:p>
          <a:p>
            <a:r>
              <a:rPr lang="en-US" dirty="0"/>
              <a:t>https://twitter.com/DailyLoud/status/1610619169627684866?s=20&amp;t=tbyKnQvUi8A3pk3rz_EapA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1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https://twitter.com/EffinBirds/status/1574399147054141441/photo/1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06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https://twitter.com/RiderToast/status/1567196329146720259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0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https://twitter.com/Abebab/status/1373380442989158402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88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https://twitter.com/drjewelkling/status/1542646473208348672?s=21&amp;t=uCSIEV-pcE2RlT_dKKI19g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https://twitter.com/questlove/status/1489236087868465152</a:t>
            </a:r>
          </a:p>
          <a:p>
            <a:r>
              <a:rPr lang="en-US" dirty="0"/>
              <a:t>https://www.technologyreview.com/2021/12/16/1042516/the-metaverse-has-a-groping-problem/amp/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89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https://twitter.com/netiamccray/status/1483516011357868038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8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https://twitter.com/AmmoniteInk/status/1204499727573798912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04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https://www.tiktok.com/@courageouslykind/video/6973709115168230662?is_from_webapp=v1&amp;item_id=6973709115168230662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97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https://twitter.com/mshafsaqureshi/status/1569600239916433409?s=46&amp;t=noRptDwUOSH5pBkX-mt7wQ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11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https://twitter.com/Natasha_Ofili/status/1324837179525226496?s=20</a:t>
            </a:r>
          </a:p>
          <a:p>
            <a:r>
              <a:rPr lang="en-US" dirty="0"/>
              <a:t>https://twitter.com/aarongreenberg/status/1498342468093235201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337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from Grounded game on Xbox Game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8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https://twitter.com/tybar/status/1571906216775000065</a:t>
            </a:r>
          </a:p>
          <a:p>
            <a:r>
              <a:rPr lang="en-US" dirty="0"/>
              <a:t>https://twitter.com/tybar/status/1571336184554729473</a:t>
            </a:r>
          </a:p>
          <a:p>
            <a:r>
              <a:rPr lang="en-US" dirty="0"/>
              <a:t>https://twitter.com/NoelWurst/status/1571893837517160452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8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33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https://twitter.com/xbox/status/1357690442553434114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62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43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https://edib.harvard.edu/files/dib/files/calling_in_and_calling_out_guide_v4.pdf?m=1625683246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5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69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4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77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2577-1AD9-484A-BF7F-73F936A3C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B0A5D-A6F4-4AE1-8223-F5355918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8FDC4-1558-7F26-D63D-0CD761ED9091}"/>
              </a:ext>
            </a:extLst>
          </p:cNvPr>
          <p:cNvSpPr txBox="1"/>
          <p:nvPr/>
        </p:nvSpPr>
        <p:spPr>
          <a:xfrm>
            <a:off x="3503221" y="6133605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82234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4625-9337-41DE-9F06-C3F1922E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0070-3D99-42BA-8C45-430DB20A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B1F-CCB4-484B-96F6-774DEA8DC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2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50EB0-49BB-45AB-9A2F-150DB18A1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A7F3D-2DA0-413E-B892-D93160B23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457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9576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AB7A76-33B2-4F7B-A5FC-E2E59CD0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1D457-03AB-5B1A-E212-3F5E0191A715}"/>
              </a:ext>
            </a:extLst>
          </p:cNvPr>
          <p:cNvSpPr txBox="1"/>
          <p:nvPr/>
        </p:nvSpPr>
        <p:spPr>
          <a:xfrm>
            <a:off x="4114801" y="6123543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01988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2BBB12-43C5-48F4-A690-402F52A4E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7DD54-A2AC-C71B-6C57-C667A25A95AD}"/>
              </a:ext>
            </a:extLst>
          </p:cNvPr>
          <p:cNvSpPr txBox="1"/>
          <p:nvPr/>
        </p:nvSpPr>
        <p:spPr>
          <a:xfrm>
            <a:off x="3930733" y="6123543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733631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14D1B4-2F78-4EE3-BFA3-3CCC858B6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22606-C9CC-7EC8-00FA-D65A7457D524}"/>
              </a:ext>
            </a:extLst>
          </p:cNvPr>
          <p:cNvSpPr txBox="1"/>
          <p:nvPr/>
        </p:nvSpPr>
        <p:spPr>
          <a:xfrm>
            <a:off x="3503221" y="6133605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506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168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162E-9981-479B-8020-39A15AA3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430B-4879-48FB-B2CF-EE61E133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30B2E-88E3-4DC1-9EAC-B795538F9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405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F9F5-81AF-4701-83EC-695E4960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B832B-3C69-41C9-AA04-59340F784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BBDFD-3174-4B73-85A7-176AC238E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7210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DA3-3D55-486A-8C55-E40FDDEF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247AF-7A57-4DCD-9040-21D6A948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099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4C868-F684-4F28-AF10-3C56DDF39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695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85D34-0C67-47DD-B04E-83EB358DD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5695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708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EE7E4C-4972-407F-9248-48FF1521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5CA54-60B7-5C0C-615A-1F3405D5C674}"/>
              </a:ext>
            </a:extLst>
          </p:cNvPr>
          <p:cNvSpPr txBox="1"/>
          <p:nvPr/>
        </p:nvSpPr>
        <p:spPr>
          <a:xfrm>
            <a:off x="3906982" y="6127668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53965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C07BBF-5A59-459D-AADF-F2D3F819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4869"/>
          </a:xfrm>
        </p:spPr>
        <p:txBody>
          <a:bodyPr>
            <a:normAutofit/>
          </a:bodyPr>
          <a:lstStyle>
            <a:lvl1pPr>
              <a:defRPr sz="3200" b="1" spc="30" baseline="0">
                <a:latin typeface="Roboto" pitchFamily="2" charset="0"/>
                <a:ea typeface="Roboto" pitchFamily="2" charset="0"/>
              </a:defRPr>
            </a:lvl1pPr>
            <a:lvl2pPr>
              <a:defRPr sz="2800" b="1" spc="30" baseline="0">
                <a:latin typeface="Roboto" pitchFamily="2" charset="0"/>
                <a:ea typeface="Roboto" pitchFamily="2" charset="0"/>
              </a:defRPr>
            </a:lvl2pPr>
            <a:lvl3pPr>
              <a:defRPr sz="2400" b="1" spc="30" baseline="0">
                <a:latin typeface="Roboto" pitchFamily="2" charset="0"/>
                <a:ea typeface="Roboto" pitchFamily="2" charset="0"/>
              </a:defRPr>
            </a:lvl3pPr>
            <a:lvl4pPr>
              <a:defRPr sz="2000" b="1" spc="30" baseline="0">
                <a:latin typeface="Roboto" pitchFamily="2" charset="0"/>
                <a:ea typeface="Roboto" pitchFamily="2" charset="0"/>
              </a:defRPr>
            </a:lvl4pPr>
            <a:lvl5pPr>
              <a:defRPr sz="2000" b="1" spc="30" baseline="0">
                <a:latin typeface="Roboto" pitchFamily="2" charset="0"/>
                <a:ea typeface="Robot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95709-D85A-B582-BDF1-EFD6C886CE8E}"/>
              </a:ext>
            </a:extLst>
          </p:cNvPr>
          <p:cNvSpPr txBox="1"/>
          <p:nvPr/>
        </p:nvSpPr>
        <p:spPr>
          <a:xfrm>
            <a:off x="3503221" y="6133605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83304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7AA0DF-E454-4561-A4F8-26A323A6F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AC2FC-AE07-EA70-ED06-9FA602DBFD9D}"/>
              </a:ext>
            </a:extLst>
          </p:cNvPr>
          <p:cNvSpPr txBox="1"/>
          <p:nvPr/>
        </p:nvSpPr>
        <p:spPr>
          <a:xfrm>
            <a:off x="3996047" y="6123543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656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D65283-2148-4EDB-A930-CC815855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419248" cy="3987426"/>
          </a:xfrm>
          <a:solidFill>
            <a:schemeClr val="bg1"/>
          </a:solidFill>
          <a:effectLst>
            <a:outerShdw blurRad="152400" dist="38100" dir="5400000" algn="ctr" rotWithShape="0">
              <a:schemeClr val="bg2">
                <a:lumMod val="10000"/>
                <a:alpha val="12000"/>
              </a:schemeClr>
            </a:outerShdw>
          </a:effectLst>
        </p:spPr>
        <p:txBody>
          <a:bodyPr lIns="274320" tIns="274320" rIns="274320" bIns="2743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A19D-751A-F0B3-9FD5-B5F8D8DD8CB8}"/>
              </a:ext>
            </a:extLst>
          </p:cNvPr>
          <p:cNvSpPr txBox="1"/>
          <p:nvPr/>
        </p:nvSpPr>
        <p:spPr>
          <a:xfrm>
            <a:off x="3503221" y="6133605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59877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F03847-7C87-4DD4-BC84-981794B13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83489" cy="41448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BE9BB-C483-F3CB-0CF0-BAE0E89E1919}"/>
              </a:ext>
            </a:extLst>
          </p:cNvPr>
          <p:cNvSpPr txBox="1"/>
          <p:nvPr/>
        </p:nvSpPr>
        <p:spPr>
          <a:xfrm>
            <a:off x="3929943" y="6111369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6717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30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795A52-3ACA-4EE0-BDD5-C5FFC998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F0CE5-C72D-427D-9379-A6E188BA7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0847B-3B3D-4DD0-68E6-90937BDE4CA4}"/>
              </a:ext>
            </a:extLst>
          </p:cNvPr>
          <p:cNvSpPr txBox="1"/>
          <p:nvPr/>
        </p:nvSpPr>
        <p:spPr>
          <a:xfrm>
            <a:off x="3924795" y="6146927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97233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B28-EAE7-42E4-A82C-DC6DBD3E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5D10-2CAB-4885-9FE9-7B5C26426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79B8-7F9E-446A-A0FD-3101E1552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373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D807EF-D4DE-4622-A993-EBF6A0938D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54671-F8AA-41AF-80B4-93FE22A0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C5442-4BF9-483A-8692-2E389C113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6F519-9C03-41A1-1AC7-242C557D8853}"/>
              </a:ext>
            </a:extLst>
          </p:cNvPr>
          <p:cNvSpPr txBox="1"/>
          <p:nvPr/>
        </p:nvSpPr>
        <p:spPr>
          <a:xfrm>
            <a:off x="3503221" y="6133605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90882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itte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32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8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customXml" Target="../ink/ink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9A35-8FD3-93E1-868C-E46E0A144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Socializing for Heuristics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4D22E-7B13-7B5A-6491-429C4816F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Social Media Made Me a Better Tester (and Human)</a:t>
            </a:r>
          </a:p>
        </p:txBody>
      </p:sp>
    </p:spTree>
    <p:extLst>
      <p:ext uri="{BB962C8B-B14F-4D97-AF65-F5344CB8AC3E}">
        <p14:creationId xmlns:p14="http://schemas.microsoft.com/office/powerpoint/2010/main" val="374030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FC48-CC96-A493-44B6-F6FBDBC0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Heuristics as They Relate to Life?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59B3-1885-DE6F-6C55-A9DF3CBDC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“Rough and ready” practical rules or guideposts</a:t>
            </a:r>
          </a:p>
          <a:p>
            <a:r>
              <a:rPr lang="en-US" dirty="0"/>
              <a:t>Often translates to stereotypes and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3A37C-A607-9FBE-D154-90D5F66C4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56" b="20048"/>
          <a:stretch/>
        </p:blipFill>
        <p:spPr>
          <a:xfrm>
            <a:off x="1041635" y="3081134"/>
            <a:ext cx="4208459" cy="26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63FE-D25D-0086-701C-71BA3379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‘Invalid’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BFE1-C846-4D6D-4A8F-AF67BBC4B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invalid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1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adjective</a:t>
            </a:r>
            <a:endParaRPr lang="en-US" b="0" i="1" dirty="0">
              <a:solidFill>
                <a:srgbClr val="225F73"/>
              </a:solidFill>
              <a:effectLst/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sv-SE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in·​val·​id</a:t>
            </a:r>
            <a:r>
              <a:rPr lang="sv-SE" b="0" i="0" dirty="0">
                <a:solidFill>
                  <a:srgbClr val="225F73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sv-SE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| \ (ˌ)in-ˈva-ləd</a:t>
            </a:r>
          </a:p>
          <a:p>
            <a:pPr marL="0" indent="0" algn="ctr">
              <a:buNone/>
            </a:pPr>
            <a:r>
              <a:rPr lang="en-US" b="0" i="0" dirty="0">
                <a:solidFill>
                  <a:srgbClr val="303336"/>
                </a:solidFill>
                <a:effectLst/>
                <a:latin typeface="Open Sans" panose="020B0606030504020204" pitchFamily="34" charset="0"/>
              </a:rPr>
              <a:t>being without foundation or force in fact, truth, or law </a:t>
            </a:r>
          </a:p>
          <a:p>
            <a:pPr marL="0" indent="0" algn="r">
              <a:buNone/>
            </a:pPr>
            <a:r>
              <a:rPr lang="en-US" sz="2400" dirty="0"/>
              <a:t>- Merriam-Webster</a:t>
            </a:r>
          </a:p>
        </p:txBody>
      </p:sp>
    </p:spTree>
    <p:extLst>
      <p:ext uri="{BB962C8B-B14F-4D97-AF65-F5344CB8AC3E}">
        <p14:creationId xmlns:p14="http://schemas.microsoft.com/office/powerpoint/2010/main" val="281855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63FE-D25D-0086-701C-71BA3379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‘Invalid’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BFE1-C846-4D6D-4A8F-AF67BBC4B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invalid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1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noun</a:t>
            </a:r>
            <a:endParaRPr lang="en-US" b="0" i="1" dirty="0">
              <a:solidFill>
                <a:srgbClr val="225F73"/>
              </a:solidFill>
              <a:effectLst/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in·​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va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·​lid</a:t>
            </a:r>
            <a:r>
              <a:rPr lang="en-US" b="0" i="0" dirty="0">
                <a:solidFill>
                  <a:srgbClr val="225F73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| \ ˈin-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və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-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ləd</a:t>
            </a:r>
            <a:endParaRPr lang="en-US" b="0" i="0" dirty="0">
              <a:solidFill>
                <a:srgbClr val="225F73"/>
              </a:solidFill>
              <a:effectLst/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b="0" i="0" dirty="0">
                <a:solidFill>
                  <a:srgbClr val="303336"/>
                </a:solidFill>
                <a:effectLst/>
                <a:latin typeface="Open Sans" panose="020B0606030504020204" pitchFamily="34" charset="0"/>
              </a:rPr>
              <a:t>one who is sickly or disabled </a:t>
            </a:r>
          </a:p>
          <a:p>
            <a:pPr marL="0" indent="0" algn="r">
              <a:buNone/>
            </a:pPr>
            <a:r>
              <a:rPr lang="en-US" sz="2400" dirty="0"/>
              <a:t>- Merriam-Webster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90706EDC-427F-1C35-7A7B-360D4EDB92DC}"/>
              </a:ext>
            </a:extLst>
          </p:cNvPr>
          <p:cNvSpPr/>
          <p:nvPr/>
        </p:nvSpPr>
        <p:spPr>
          <a:xfrm>
            <a:off x="3074796" y="964642"/>
            <a:ext cx="6270171" cy="44715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085-F889-2CC4-7016-A3C6E892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1C0F-028A-DC99-2065-229E27AA6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chemeClr val="accent1"/>
                </a:solidFill>
              </a:rPr>
              <a:t>“People just use Social Media to complain”</a:t>
            </a:r>
          </a:p>
        </p:txBody>
      </p:sp>
    </p:spTree>
    <p:extLst>
      <p:ext uri="{BB962C8B-B14F-4D97-AF65-F5344CB8AC3E}">
        <p14:creationId xmlns:p14="http://schemas.microsoft.com/office/powerpoint/2010/main" val="360380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FF6F-6CFE-07C6-8C26-9F1D7D9F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Yourself…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6A497-AC35-C851-7E55-29AC15423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“How would I feel if that were me?”</a:t>
            </a:r>
          </a:p>
          <a:p>
            <a:r>
              <a:rPr lang="en-US" dirty="0"/>
              <a:t>“How would I feel if I ran into that issue all the time?”</a:t>
            </a:r>
          </a:p>
          <a:p>
            <a:r>
              <a:rPr lang="en-US" dirty="0"/>
              <a:t>“How would it affect my life if every time I interact with software I anticipated a similar issue?”</a:t>
            </a:r>
          </a:p>
        </p:txBody>
      </p:sp>
    </p:spTree>
    <p:extLst>
      <p:ext uri="{BB962C8B-B14F-4D97-AF65-F5344CB8AC3E}">
        <p14:creationId xmlns:p14="http://schemas.microsoft.com/office/powerpoint/2010/main" val="156429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3795-68C2-3C13-8F51-AE834CD2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CB462-279E-922F-FC50-BF80B1C82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Person’s Name be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1FA7-3E14-349A-C808-62295F27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DDFA6-FDAB-308B-FCF4-A6EA584AD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82" y="1640844"/>
            <a:ext cx="4438399" cy="4072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1AFF3-F6F2-13C5-9069-2D8607435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038" y="1556372"/>
            <a:ext cx="4761373" cy="41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Person’s Name be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1FA7-3E14-349A-C808-62295F27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FE876-A3E2-1885-04DB-4CA455177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60" y="1470486"/>
            <a:ext cx="5336291" cy="42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8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Person’s Name be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1FA7-3E14-349A-C808-62295F27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119269-8394-0D4C-2370-C6C462AE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139" y="1690688"/>
            <a:ext cx="4385438" cy="4260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AADFE1-95FF-4F3A-0AE9-305A3466C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73" y="1825625"/>
            <a:ext cx="4857593" cy="39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01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Person’s Name be Invalid?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7BA80C0-166A-912C-D62D-84F00B594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6547" y="1690688"/>
            <a:ext cx="5199668" cy="321925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2CAA52-854C-3A41-4CE9-46FA67906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53" y="1715725"/>
            <a:ext cx="5199668" cy="261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DABF6-0767-FA68-4E82-615661EA3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654" y="1885657"/>
            <a:ext cx="7326691" cy="35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3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969D-EDD8-B5BB-8AB8-B9DE72BC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498D7-83CB-718C-FAAD-29FE533CE641}"/>
              </a:ext>
            </a:extLst>
          </p:cNvPr>
          <p:cNvSpPr txBox="1"/>
          <p:nvPr/>
        </p:nvSpPr>
        <p:spPr>
          <a:xfrm>
            <a:off x="973777" y="1894114"/>
            <a:ext cx="2703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Hilary Weaver-Robb</a:t>
            </a:r>
          </a:p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Sr. Quality Engineer, Xbox Studios Quality</a:t>
            </a:r>
          </a:p>
        </p:txBody>
      </p:sp>
      <p:pic>
        <p:nvPicPr>
          <p:cNvPr id="1028" name="Picture 4" descr="Microsoft Flight Simulator - Wikipedia">
            <a:extLst>
              <a:ext uri="{FF2B5EF4-FFF2-40B4-BE49-F238E27FC236}">
                <a16:creationId xmlns:a16="http://schemas.microsoft.com/office/drawing/2014/main" id="{8E58EEB8-4965-A7C7-0319-E2F273C3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638" y="3996292"/>
            <a:ext cx="3257413" cy="17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megaphone&#10;&#10;Description automatically generated with low confidence">
            <a:extLst>
              <a:ext uri="{FF2B5EF4-FFF2-40B4-BE49-F238E27FC236}">
                <a16:creationId xmlns:a16="http://schemas.microsoft.com/office/drawing/2014/main" id="{D6B47DB0-1C1A-4AE0-24E7-30A4957B3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6" y="2817444"/>
            <a:ext cx="2980142" cy="2980142"/>
          </a:xfrm>
          <a:prstGeom prst="rect">
            <a:avLst/>
          </a:prstGeom>
        </p:spPr>
      </p:pic>
      <p:pic>
        <p:nvPicPr>
          <p:cNvPr id="1026" name="Picture 2" descr="Xbox Logo PNG Transparent – Brands Logos">
            <a:extLst>
              <a:ext uri="{FF2B5EF4-FFF2-40B4-BE49-F238E27FC236}">
                <a16:creationId xmlns:a16="http://schemas.microsoft.com/office/drawing/2014/main" id="{DE9D84DB-1E9F-E1EA-C701-9E0F37C7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638" y="2975633"/>
            <a:ext cx="2821415" cy="85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46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Person’s Name be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1FA7-3E14-349A-C808-62295F27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Weaver-Robb</a:t>
            </a:r>
          </a:p>
          <a:p>
            <a:r>
              <a:rPr lang="en-US" dirty="0"/>
              <a:t>Weaver Robb</a:t>
            </a:r>
          </a:p>
          <a:p>
            <a:r>
              <a:rPr lang="en-US" dirty="0" err="1"/>
              <a:t>Weaverrobb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F0DB3D-F6CF-9239-EBB1-04E8A6A4B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99" y="3253333"/>
            <a:ext cx="1800476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85BAD-59EF-2843-EA1F-80CE16BEA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73" y="2396715"/>
            <a:ext cx="3991532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9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Person’s Name be Invalid?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650B7-005B-9CF7-E788-D50EBD145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3857" y="1815780"/>
            <a:ext cx="6733044" cy="3054394"/>
          </a:xfrm>
        </p:spPr>
      </p:pic>
    </p:spTree>
    <p:extLst>
      <p:ext uri="{BB962C8B-B14F-4D97-AF65-F5344CB8AC3E}">
        <p14:creationId xmlns:p14="http://schemas.microsoft.com/office/powerpoint/2010/main" val="264634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 Falsehoods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1FA7-3E14-349A-C808-62295F27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55000" lnSpcReduction="20000"/>
          </a:bodyPr>
          <a:lstStyle/>
          <a:p>
            <a:r>
              <a:rPr lang="en-US" b="1" i="0" dirty="0">
                <a:solidFill>
                  <a:srgbClr val="3A3A3C"/>
                </a:solidFill>
                <a:effectLst/>
                <a:latin typeface="Titillium Web" panose="020B0604020202020204" pitchFamily="2" charset="0"/>
              </a:rPr>
              <a:t>People have exactly one canonical full name.</a:t>
            </a:r>
          </a:p>
          <a:p>
            <a:r>
              <a:rPr lang="en-US" b="1" i="0" dirty="0">
                <a:solidFill>
                  <a:srgbClr val="3A3A3C"/>
                </a:solidFill>
                <a:effectLst/>
                <a:latin typeface="Titillium Web" panose="00000500000000000000" pitchFamily="2" charset="0"/>
              </a:rPr>
              <a:t>People have exactly one full name which they go by.</a:t>
            </a:r>
            <a:endParaRPr lang="en-US" dirty="0">
              <a:solidFill>
                <a:srgbClr val="3A3A3C"/>
              </a:solidFill>
              <a:latin typeface="Titillium Web" panose="020B0604020202020204" pitchFamily="2" charset="0"/>
            </a:endParaRPr>
          </a:p>
          <a:p>
            <a:r>
              <a:rPr lang="en-US" b="1" i="0" dirty="0">
                <a:solidFill>
                  <a:srgbClr val="3A3A3C"/>
                </a:solidFill>
                <a:effectLst/>
                <a:latin typeface="Titillium Web" panose="00000500000000000000" pitchFamily="2" charset="0"/>
              </a:rPr>
              <a:t>People have, at this point in time, exactly one canonical full name.</a:t>
            </a:r>
            <a:endParaRPr lang="en-US" b="1" i="0" dirty="0">
              <a:solidFill>
                <a:srgbClr val="3A3A3C"/>
              </a:solidFill>
              <a:effectLst/>
              <a:latin typeface="Titillium Web" panose="020B0604020202020204" pitchFamily="2" charset="0"/>
            </a:endParaRPr>
          </a:p>
          <a:p>
            <a:r>
              <a:rPr lang="en-US" b="1" i="0" dirty="0">
                <a:solidFill>
                  <a:srgbClr val="3A3A3C"/>
                </a:solidFill>
                <a:effectLst/>
                <a:latin typeface="Titillium Web" panose="00000500000000000000" pitchFamily="2" charset="0"/>
              </a:rPr>
              <a:t>People have, at this point in time, one full name which they go by.</a:t>
            </a:r>
            <a:endParaRPr lang="en-US" dirty="0">
              <a:solidFill>
                <a:srgbClr val="3A3A3C"/>
              </a:solidFill>
              <a:latin typeface="Titillium Web" panose="020B0604020202020204" pitchFamily="2" charset="0"/>
            </a:endParaRPr>
          </a:p>
          <a:p>
            <a:r>
              <a:rPr lang="en-US" b="1" i="0" dirty="0">
                <a:solidFill>
                  <a:srgbClr val="3A3A3C"/>
                </a:solidFill>
                <a:effectLst/>
                <a:latin typeface="Titillium Web" panose="00000500000000000000" pitchFamily="2" charset="0"/>
              </a:rPr>
              <a:t>People have exactly N names, for any value of N</a:t>
            </a:r>
            <a:r>
              <a:rPr lang="en-US" b="0" i="0" dirty="0">
                <a:solidFill>
                  <a:srgbClr val="3A3A3C"/>
                </a:solidFill>
                <a:effectLst/>
                <a:latin typeface="Titillium Web" panose="00000500000000000000" pitchFamily="2" charset="0"/>
              </a:rPr>
              <a:t>.</a:t>
            </a:r>
          </a:p>
          <a:p>
            <a:r>
              <a:rPr lang="en-US" b="1" i="0" dirty="0">
                <a:solidFill>
                  <a:srgbClr val="3A3A3C"/>
                </a:solidFill>
                <a:effectLst/>
                <a:latin typeface="Titillium Web" panose="00000500000000000000" pitchFamily="2" charset="0"/>
              </a:rPr>
              <a:t>People’s names fit within a certain defined amount of space</a:t>
            </a:r>
            <a:r>
              <a:rPr lang="en-US" b="0" i="0" dirty="0">
                <a:solidFill>
                  <a:srgbClr val="3A3A3C"/>
                </a:solidFill>
                <a:effectLst/>
                <a:latin typeface="Titillium Web" panose="00000500000000000000" pitchFamily="2" charset="0"/>
              </a:rPr>
              <a:t>.</a:t>
            </a:r>
          </a:p>
          <a:p>
            <a:r>
              <a:rPr lang="en-US" b="1" i="0" dirty="0">
                <a:solidFill>
                  <a:srgbClr val="3A3A3C"/>
                </a:solidFill>
                <a:effectLst/>
                <a:latin typeface="Titillium Web" panose="00000500000000000000" pitchFamily="2" charset="0"/>
              </a:rPr>
              <a:t>People’s names do not change.</a:t>
            </a:r>
          </a:p>
          <a:p>
            <a:r>
              <a:rPr lang="en-US" b="1" i="0" dirty="0">
                <a:solidFill>
                  <a:srgbClr val="3A3A3C"/>
                </a:solidFill>
                <a:effectLst/>
                <a:latin typeface="Titillium Web" panose="00000500000000000000" pitchFamily="2" charset="0"/>
              </a:rPr>
              <a:t>People’s names change, but only at a certain enumerated set of events.</a:t>
            </a:r>
          </a:p>
          <a:p>
            <a:r>
              <a:rPr lang="en-US" b="1" i="0" dirty="0">
                <a:solidFill>
                  <a:srgbClr val="3A3A3C"/>
                </a:solidFill>
                <a:effectLst/>
                <a:latin typeface="Titillium Web" panose="00000500000000000000" pitchFamily="2" charset="0"/>
              </a:rPr>
              <a:t>People’s names are written in ASCII.</a:t>
            </a:r>
          </a:p>
          <a:p>
            <a:r>
              <a:rPr lang="en-US" dirty="0"/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373346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3731-16B2-4103-59FC-16FDF0A6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Our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A0A3-8BC5-A8C3-56ED-13ED367D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Names</a:t>
            </a:r>
          </a:p>
          <a:p>
            <a:pPr lvl="1"/>
            <a:r>
              <a:rPr lang="en-US" dirty="0"/>
              <a:t>Would I feel excluded with a 1 char name? </a:t>
            </a:r>
          </a:p>
          <a:p>
            <a:pPr lvl="1"/>
            <a:r>
              <a:rPr lang="en-US" dirty="0"/>
              <a:t>Would I feel excluded if my name were censored?</a:t>
            </a:r>
          </a:p>
          <a:p>
            <a:pPr lvl="1"/>
            <a:r>
              <a:rPr lang="en-US" dirty="0"/>
              <a:t>Would I feel excluded if forced to use Western name ordering?</a:t>
            </a:r>
          </a:p>
          <a:p>
            <a:pPr lvl="1"/>
            <a:r>
              <a:rPr lang="en-US" dirty="0"/>
              <a:t>Would I feel excluded if I had “special” characters in my name?</a:t>
            </a:r>
          </a:p>
          <a:p>
            <a:pPr lvl="1"/>
            <a:r>
              <a:rPr lang="en-US" dirty="0"/>
              <a:t>Would I feel excluded if I had to change my name?</a:t>
            </a:r>
          </a:p>
          <a:p>
            <a:pPr lvl="1"/>
            <a:r>
              <a:rPr lang="en-US" dirty="0"/>
              <a:t>Reference the 40 falsehoods</a:t>
            </a:r>
          </a:p>
        </p:txBody>
      </p:sp>
      <p:pic>
        <p:nvPicPr>
          <p:cNvPr id="4" name="Content Placeholder 7" descr="Clipboard with solid fill">
            <a:extLst>
              <a:ext uri="{FF2B5EF4-FFF2-40B4-BE49-F238E27FC236}">
                <a16:creationId xmlns:a16="http://schemas.microsoft.com/office/drawing/2014/main" id="{00E5889D-492D-4688-853B-BFA68C3A3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41" y="365125"/>
            <a:ext cx="914400" cy="914400"/>
          </a:xfrm>
          <a:prstGeom prst="rect">
            <a:avLst/>
          </a:prstGeom>
        </p:spPr>
      </p:pic>
      <p:pic>
        <p:nvPicPr>
          <p:cNvPr id="5" name="Content Placeholder 7" descr="Clipboard with solid fill">
            <a:extLst>
              <a:ext uri="{FF2B5EF4-FFF2-40B4-BE49-F238E27FC236}">
                <a16:creationId xmlns:a16="http://schemas.microsoft.com/office/drawing/2014/main" id="{0D31E8E8-0F05-3C6B-314C-DC083EC9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6366" y="365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3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F66D-68E2-EFBD-0B8A-7C101D8F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038F7-997C-5A43-7529-AF731569F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28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7146-DEDD-E512-74A4-DF57B8A5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Limb or Digit Differences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FF45A-6350-26BB-154B-8B202160E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CEC66-90B6-35EA-D958-95FBA28B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90" y="1565200"/>
            <a:ext cx="2449467" cy="4316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831F2-F555-6F40-6BDB-31C92E7C7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291" y="1464716"/>
            <a:ext cx="2440907" cy="44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7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8035-5DAD-09E7-C7D5-DE25335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Vision Differences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D6A7-ED54-6E5A-25DA-D78679EC4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43205-9ACC-9C71-83CA-ADB87579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86" y="1485729"/>
            <a:ext cx="2383827" cy="42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70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BDA4-DFAB-85D3-80E2-38203BFB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Muscle And Nerve Differences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B0B50-2B5B-1124-6C82-8F1AEF5B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8A7F4-FAB2-C1CD-861E-597D9F6D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7" y="1868330"/>
            <a:ext cx="5725324" cy="1657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1D157-9FD2-F56D-C924-25494FDCF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9" y="3660848"/>
            <a:ext cx="12012701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31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D335-9725-A594-26E7-982B53F4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Being Outside the Binary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33BC7-A31D-821C-0724-74318B8CD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0C5EA-4F65-34A5-A7DA-03E2673E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9" y="2189937"/>
            <a:ext cx="5811061" cy="2791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A7BD3-225E-5B0D-C6FE-E56BD7C0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939" y="2428735"/>
            <a:ext cx="5811061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D335-9725-A594-26E7-982B53F4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Being Outside the Binary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33BC7-A31D-821C-0724-74318B8CD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E97AF-54D2-EF7B-1A34-CAAE6C05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04" y="1690688"/>
            <a:ext cx="2941359" cy="41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5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cially Diverse Multicultural And Multiracial People On An Isolated White  Background Stock Illustration - Download Image Now - iStock">
            <a:extLst>
              <a:ext uri="{FF2B5EF4-FFF2-40B4-BE49-F238E27FC236}">
                <a16:creationId xmlns:a16="http://schemas.microsoft.com/office/drawing/2014/main" id="{20AAF096-F209-A8FE-F1FB-25E4BA092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99" y="445675"/>
            <a:ext cx="8571461" cy="482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80F7E4-2E4D-88B1-A2E2-4A6F6595B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0" y="1892025"/>
            <a:ext cx="3422089" cy="192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14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786D-72EA-F54C-A34A-7AEE325C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Being 1.7% of the Population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F960-32BE-03F8-D263-23F2D001C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D31B82-B7EF-6433-4D8C-0A3C6E2F3A6E}"/>
              </a:ext>
            </a:extLst>
          </p:cNvPr>
          <p:cNvGrpSpPr/>
          <p:nvPr/>
        </p:nvGrpSpPr>
        <p:grpSpPr>
          <a:xfrm>
            <a:off x="6096000" y="1217623"/>
            <a:ext cx="2763296" cy="4752871"/>
            <a:chOff x="4370999" y="653142"/>
            <a:chExt cx="3155216" cy="520504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08E6150B-422A-5684-7E41-690EBD1FAD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5" r="375" b="20147"/>
            <a:stretch/>
          </p:blipFill>
          <p:spPr bwMode="auto">
            <a:xfrm>
              <a:off x="4370999" y="653142"/>
              <a:ext cx="3155216" cy="5205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CCA250-4661-74D1-0E15-3A680A303BD9}"/>
                </a:ext>
              </a:extLst>
            </p:cNvPr>
            <p:cNvSpPr/>
            <p:nvPr/>
          </p:nvSpPr>
          <p:spPr>
            <a:xfrm>
              <a:off x="5375868" y="1175657"/>
              <a:ext cx="1446963" cy="21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57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CB0D-352D-BFD4-37A6-5C7A840F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being deaf or hard of hearing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CD73-242E-E8E1-765D-B75743AEB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055D7-2681-852B-9A36-5E61D50B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8" y="1690688"/>
            <a:ext cx="5677692" cy="3343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81F74-AF56-AD7A-5959-1C359E8E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780" y="1577092"/>
            <a:ext cx="5725324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E8F4-A1E7-8A8A-B903-697AEC37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Larger Body Size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1F207-ED7E-B059-77EA-5004EF34B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F03AB-F319-F756-E3B2-CA74273C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719" y="1295707"/>
            <a:ext cx="2593149" cy="44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7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3731-16B2-4103-59FC-16FDF0A6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Our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A0A3-8BC5-A8C3-56ED-13ED367D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Bodies</a:t>
            </a:r>
          </a:p>
          <a:p>
            <a:pPr lvl="1"/>
            <a:r>
              <a:rPr lang="en-US" dirty="0"/>
              <a:t>Would I feel excluded with a limb/digit difference?</a:t>
            </a:r>
          </a:p>
          <a:p>
            <a:pPr lvl="1"/>
            <a:r>
              <a:rPr lang="en-US" dirty="0"/>
              <a:t>Would I feel excluded if I had to use larger font, had low vision or was blind?</a:t>
            </a:r>
          </a:p>
          <a:p>
            <a:pPr lvl="1"/>
            <a:r>
              <a:rPr lang="en-US" dirty="0"/>
              <a:t>Would I feel excluded if I didn’t fit into the concept of a sex or gender binary?</a:t>
            </a:r>
          </a:p>
          <a:p>
            <a:pPr lvl="1"/>
            <a:r>
              <a:rPr lang="en-US" dirty="0"/>
              <a:t>Would I feel excluded if I was deaf or hard of hearing?</a:t>
            </a:r>
          </a:p>
          <a:p>
            <a:pPr lvl="1"/>
            <a:r>
              <a:rPr lang="en-US" dirty="0"/>
              <a:t>Would I feel excluded if I had a larger body?</a:t>
            </a:r>
          </a:p>
        </p:txBody>
      </p:sp>
      <p:pic>
        <p:nvPicPr>
          <p:cNvPr id="4" name="Content Placeholder 7" descr="Clipboard with solid fill">
            <a:extLst>
              <a:ext uri="{FF2B5EF4-FFF2-40B4-BE49-F238E27FC236}">
                <a16:creationId xmlns:a16="http://schemas.microsoft.com/office/drawing/2014/main" id="{00E5889D-492D-4688-853B-BFA68C3A3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41" y="365125"/>
            <a:ext cx="914400" cy="914400"/>
          </a:xfrm>
          <a:prstGeom prst="rect">
            <a:avLst/>
          </a:prstGeom>
        </p:spPr>
      </p:pic>
      <p:pic>
        <p:nvPicPr>
          <p:cNvPr id="5" name="Content Placeholder 7" descr="Clipboard with solid fill">
            <a:extLst>
              <a:ext uri="{FF2B5EF4-FFF2-40B4-BE49-F238E27FC236}">
                <a16:creationId xmlns:a16="http://schemas.microsoft.com/office/drawing/2014/main" id="{0D31E8E8-0F05-3C6B-314C-DC083EC9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5544" y="365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4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C7B6A-1983-DF79-655A-21B7CB5A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Racism, Sexism, and Other Biases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71DDD-209D-860F-2F49-25755E0EF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3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217A-A562-768E-2E64-A34C3018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Racist Algorithms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5D45F3-001C-82AD-E837-4D280D8AB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2211" y="1795480"/>
            <a:ext cx="5620534" cy="283884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C778B-C31A-2F42-61B0-BC935ED22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5" y="1795480"/>
            <a:ext cx="5696745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8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5D69-7026-5B1E-22E0-F56D2143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Racist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F4379-CB75-3A35-13F8-DC2F3008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5A887-B77E-6208-FAC0-30169F6C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79" y="1343890"/>
            <a:ext cx="4198875" cy="4626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766A0-E885-86BF-A81B-5F7F82C2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648" y="1227482"/>
            <a:ext cx="3598622" cy="45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1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5B53-2631-7D49-CDCE-791BC566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Having Non-White Skin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D5408-E052-AB70-AF63-450B3A01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F7CB5E-ACA7-AE63-01D2-F9A0229E4439}"/>
              </a:ext>
            </a:extLst>
          </p:cNvPr>
          <p:cNvGrpSpPr/>
          <p:nvPr/>
        </p:nvGrpSpPr>
        <p:grpSpPr>
          <a:xfrm>
            <a:off x="1346479" y="1690688"/>
            <a:ext cx="2589160" cy="4279806"/>
            <a:chOff x="4511675" y="723481"/>
            <a:chExt cx="3175314" cy="524701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8C1C718-B874-9660-C0B3-9B3713C520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0549" r="-261" b="12941"/>
            <a:stretch/>
          </p:blipFill>
          <p:spPr bwMode="auto">
            <a:xfrm>
              <a:off x="4511675" y="723481"/>
              <a:ext cx="3175314" cy="5247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E4E2386-2A07-13AE-47C1-2567815026C4}"/>
                </a:ext>
              </a:extLst>
            </p:cNvPr>
            <p:cNvSpPr/>
            <p:nvPr/>
          </p:nvSpPr>
          <p:spPr>
            <a:xfrm>
              <a:off x="5526593" y="1256044"/>
              <a:ext cx="1376625" cy="2713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CC172A7-C7CF-F03F-8452-1D399FC3A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09" y="1303244"/>
            <a:ext cx="326762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9CE6-3E79-E7F2-AA59-B2D20A7D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Sexist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E7AF-5AD1-903F-046E-ADEFFFA8B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7D9C6-31CA-B746-05B1-93A8217F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56" y="1576847"/>
            <a:ext cx="4463264" cy="4393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C2222-3678-D4B2-0E0A-DD2E78F11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9" t="45506" r="3465" b="8998"/>
          <a:stretch/>
        </p:blipFill>
        <p:spPr>
          <a:xfrm>
            <a:off x="5628873" y="2186491"/>
            <a:ext cx="5575874" cy="28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27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2A8E-CCE3-5571-9361-7A3E022B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EA347-12AA-482D-77C8-74F1CB097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FC08D-E695-12BA-4D4F-8FEA57FF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02" y="1549912"/>
            <a:ext cx="4098686" cy="435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FAC6E-F8FC-4381-BFB0-7B38715F6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509" y="1556033"/>
            <a:ext cx="5725324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88D9A-5D98-1422-63C7-85269B3161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529" b="68362"/>
          <a:stretch/>
        </p:blipFill>
        <p:spPr>
          <a:xfrm>
            <a:off x="5845994" y="3873359"/>
            <a:ext cx="5597391" cy="148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0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EDDA-5413-9E71-59A1-4F4FD96C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7809-03EC-BCF5-EE8E-F921F04F2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painting of a bird beside the text &quot;social media was a huge fucking mistake&quot;">
            <a:extLst>
              <a:ext uri="{FF2B5EF4-FFF2-40B4-BE49-F238E27FC236}">
                <a16:creationId xmlns:a16="http://schemas.microsoft.com/office/drawing/2014/main" id="{E7612250-AEAD-52D4-1916-CA8D4B93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3D82D2-52DB-B135-E061-7DD7EEF8F0A5}"/>
              </a:ext>
            </a:extLst>
          </p:cNvPr>
          <p:cNvSpPr/>
          <p:nvPr/>
        </p:nvSpPr>
        <p:spPr>
          <a:xfrm>
            <a:off x="2862470" y="5595730"/>
            <a:ext cx="2643808" cy="70567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65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D91F-036B-99EC-5B26-7D314D7F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DF8B-4C12-3FC8-3000-E866B771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408F0-8159-3816-9633-17C84333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6254"/>
            <a:ext cx="5620534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3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3731-16B2-4103-59FC-16FDF0A6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Our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A0A3-8BC5-A8C3-56ED-13ED367D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Racism/Sexism/Other</a:t>
            </a:r>
          </a:p>
          <a:p>
            <a:pPr lvl="1"/>
            <a:r>
              <a:rPr lang="en-US" dirty="0"/>
              <a:t>Would I have a harder time using the software because I’m not white?</a:t>
            </a:r>
          </a:p>
          <a:p>
            <a:pPr lvl="1"/>
            <a:r>
              <a:rPr lang="en-US" dirty="0"/>
              <a:t>Would I suffer personal or financial freedom if I wasn’t white?</a:t>
            </a:r>
          </a:p>
          <a:p>
            <a:pPr lvl="1"/>
            <a:r>
              <a:rPr lang="en-US" dirty="0"/>
              <a:t>Would I feel excluded if I wasn’t white or was mixed-race?</a:t>
            </a:r>
          </a:p>
          <a:p>
            <a:pPr lvl="1"/>
            <a:r>
              <a:rPr lang="en-US" dirty="0"/>
              <a:t>Would I have a harder time using the software because I’m not male?</a:t>
            </a:r>
          </a:p>
          <a:p>
            <a:pPr lvl="1"/>
            <a:r>
              <a:rPr lang="en-US" dirty="0"/>
              <a:t>Would I feel excluded or unsafe if I wasn’t male?</a:t>
            </a:r>
          </a:p>
          <a:p>
            <a:pPr lvl="1"/>
            <a:r>
              <a:rPr lang="en-US" dirty="0"/>
              <a:t>Would I feel excluded if I lived in a multi-family home?</a:t>
            </a:r>
          </a:p>
          <a:p>
            <a:pPr lvl="1"/>
            <a:endParaRPr lang="en-US" dirty="0"/>
          </a:p>
        </p:txBody>
      </p:sp>
      <p:pic>
        <p:nvPicPr>
          <p:cNvPr id="4" name="Content Placeholder 7" descr="Clipboard with solid fill">
            <a:extLst>
              <a:ext uri="{FF2B5EF4-FFF2-40B4-BE49-F238E27FC236}">
                <a16:creationId xmlns:a16="http://schemas.microsoft.com/office/drawing/2014/main" id="{00E5889D-492D-4688-853B-BFA68C3A3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41" y="365125"/>
            <a:ext cx="914400" cy="914400"/>
          </a:xfrm>
          <a:prstGeom prst="rect">
            <a:avLst/>
          </a:prstGeom>
        </p:spPr>
      </p:pic>
      <p:pic>
        <p:nvPicPr>
          <p:cNvPr id="5" name="Content Placeholder 7" descr="Clipboard with solid fill">
            <a:extLst>
              <a:ext uri="{FF2B5EF4-FFF2-40B4-BE49-F238E27FC236}">
                <a16:creationId xmlns:a16="http://schemas.microsoft.com/office/drawing/2014/main" id="{0D31E8E8-0F05-3C6B-314C-DC083EC9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6640" y="365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5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3D5F-6807-647E-EC46-3AE12333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Got It Right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82810-DB69-850B-A504-5DD9032F0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73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EDF4-EBC8-265B-E024-69EF27E0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Inclusivity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BA90-8FBF-89CC-86CC-579450BC0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E071-0C4D-2FFB-9FF7-4A28F0EB8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575" y="1757129"/>
            <a:ext cx="573485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90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F92A-C36C-CF3F-B31C-5347138B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Difference Inclusivity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E323-4548-C9E7-FA12-EC7532AE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9540A-821B-C21C-159E-CEAAD792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531" y="1690688"/>
            <a:ext cx="3699920" cy="42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58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C631-BBB3-CE90-AFB1-C04D5771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Inclusivity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AD046-BE06-E14B-FFF4-8B5E3335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C622C-1F93-AD25-4A6A-3F215DC8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983" y="1825624"/>
            <a:ext cx="4137845" cy="41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4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5933-36A1-107E-1CE2-D7FF7E77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Disability Inclusivity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4B3D-1962-05E7-EDF2-6DBD6DA2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0949D-DF0A-FCE8-33BA-9CCABFB2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86" y="1825625"/>
            <a:ext cx="3569931" cy="4107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D3AD0-DA6B-F353-8547-6FBC88520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868" y="1825625"/>
            <a:ext cx="5706271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2AE5-18B4-DB9E-C9E1-C59A07F4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Phobia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E1A4-DBCC-66D2-1A5E-D0D74662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792CAB-B232-1777-A88B-6AC2B12F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69" y="1825625"/>
            <a:ext cx="7003774" cy="3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905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7EAF-EBCB-D237-E6C5-C53904582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Inclusivity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1EE1-C264-65DC-94AF-A7AF78578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C4A8E-7907-3466-4E7F-63847CC3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176" y="3429000"/>
            <a:ext cx="4227854" cy="2452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4D40A-FB44-D4A5-CDB9-75768BAB4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92" y="1592494"/>
            <a:ext cx="3765015" cy="422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A87533-F95D-863A-7D75-9850B5475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50" y="1289307"/>
            <a:ext cx="4988034" cy="19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06B-5E4D-FE5A-AA15-19588A0C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BD0FB-9012-3306-9A9F-D7C06383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8D517-EC98-259B-FA9B-896650F9847E}"/>
              </a:ext>
            </a:extLst>
          </p:cNvPr>
          <p:cNvSpPr/>
          <p:nvPr/>
        </p:nvSpPr>
        <p:spPr>
          <a:xfrm>
            <a:off x="2188397" y="2599360"/>
            <a:ext cx="741794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Inclusion</a:t>
            </a:r>
          </a:p>
        </p:txBody>
      </p:sp>
    </p:spTree>
    <p:extLst>
      <p:ext uri="{BB962C8B-B14F-4D97-AF65-F5344CB8AC3E}">
        <p14:creationId xmlns:p14="http://schemas.microsoft.com/office/powerpoint/2010/main" val="7796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127-B41C-D605-29ED-997FB283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– The Good and The Bad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CD74C4-13C2-8E0B-5553-E8A3892543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340584"/>
              </p:ext>
            </p:extLst>
          </p:nvPr>
        </p:nvGraphicFramePr>
        <p:xfrm>
          <a:off x="838200" y="1825625"/>
          <a:ext cx="1051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9498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2CE7E-5112-EFE3-F5D2-F8F32CDF4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206" y="502798"/>
            <a:ext cx="5639587" cy="53156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80465F-3FA4-C48F-B2A9-69B1F30468C6}"/>
                  </a:ext>
                </a:extLst>
              </p14:cNvPr>
              <p14:cNvContentPartPr/>
              <p14:nvPr/>
            </p14:nvContentPartPr>
            <p14:xfrm>
              <a:off x="3276206" y="2046944"/>
              <a:ext cx="3344040" cy="9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80465F-3FA4-C48F-B2A9-69B1F30468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2206" y="1939304"/>
                <a:ext cx="3451680" cy="3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982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3731-16B2-4103-59FC-16FDF0A6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Our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A0A3-8BC5-A8C3-56ED-13ED367D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Would I feel included if I was:</a:t>
            </a:r>
          </a:p>
          <a:p>
            <a:pPr lvl="1"/>
            <a:r>
              <a:rPr lang="en-US" dirty="0"/>
              <a:t>Not white</a:t>
            </a:r>
          </a:p>
          <a:p>
            <a:pPr lvl="1"/>
            <a:r>
              <a:rPr lang="en-US" dirty="0"/>
              <a:t>Not male</a:t>
            </a:r>
          </a:p>
          <a:p>
            <a:pPr lvl="1"/>
            <a:r>
              <a:rPr lang="en-US" dirty="0"/>
              <a:t>Not cis gendered</a:t>
            </a:r>
          </a:p>
          <a:p>
            <a:pPr lvl="1"/>
            <a:r>
              <a:rPr lang="en-US" dirty="0"/>
              <a:t>Disabled</a:t>
            </a:r>
          </a:p>
          <a:p>
            <a:pPr lvl="1"/>
            <a:r>
              <a:rPr lang="en-US" dirty="0"/>
              <a:t>Not Christian</a:t>
            </a:r>
          </a:p>
          <a:p>
            <a:pPr lvl="1"/>
            <a:r>
              <a:rPr lang="en-US" dirty="0"/>
              <a:t>Not “Western”</a:t>
            </a:r>
          </a:p>
          <a:p>
            <a:pPr lvl="1"/>
            <a:r>
              <a:rPr lang="en-US" dirty="0"/>
              <a:t>Not heterosexual</a:t>
            </a:r>
          </a:p>
          <a:p>
            <a:pPr lvl="1"/>
            <a:r>
              <a:rPr lang="en-US" dirty="0"/>
              <a:t>Left-handed</a:t>
            </a:r>
          </a:p>
          <a:p>
            <a:pPr lvl="1"/>
            <a:r>
              <a:rPr lang="en-US" dirty="0"/>
              <a:t>“Too young” or “too old”</a:t>
            </a:r>
          </a:p>
          <a:p>
            <a:pPr lvl="1"/>
            <a:endParaRPr lang="en-US" dirty="0"/>
          </a:p>
        </p:txBody>
      </p:sp>
      <p:pic>
        <p:nvPicPr>
          <p:cNvPr id="4" name="Content Placeholder 7" descr="Clipboard with solid fill">
            <a:extLst>
              <a:ext uri="{FF2B5EF4-FFF2-40B4-BE49-F238E27FC236}">
                <a16:creationId xmlns:a16="http://schemas.microsoft.com/office/drawing/2014/main" id="{00E5889D-492D-4688-853B-BFA68C3A3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41" y="365125"/>
            <a:ext cx="914400" cy="914400"/>
          </a:xfrm>
          <a:prstGeom prst="rect">
            <a:avLst/>
          </a:prstGeom>
        </p:spPr>
      </p:pic>
      <p:pic>
        <p:nvPicPr>
          <p:cNvPr id="5" name="Content Placeholder 7" descr="Clipboard with solid fill">
            <a:extLst>
              <a:ext uri="{FF2B5EF4-FFF2-40B4-BE49-F238E27FC236}">
                <a16:creationId xmlns:a16="http://schemas.microsoft.com/office/drawing/2014/main" id="{0D31E8E8-0F05-3C6B-314C-DC083EC9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8833" y="386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9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193A-381A-E8D6-963B-B166BA64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E9A46-A00C-4CD9-0E9A-B7A8CF28B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59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4A2B-106D-57E8-A2F3-BAE45B06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Our Software Better For Everyone?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3DEB6-FEE9-F2BC-2888-9B849839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 your worldview</a:t>
            </a:r>
          </a:p>
          <a:p>
            <a:r>
              <a:rPr lang="en-US" dirty="0"/>
              <a:t>Advocate for inclusion</a:t>
            </a:r>
          </a:p>
          <a:p>
            <a:r>
              <a:rPr lang="en-US" dirty="0"/>
              <a:t>Diversify tech</a:t>
            </a:r>
          </a:p>
        </p:txBody>
      </p:sp>
    </p:spTree>
    <p:extLst>
      <p:ext uri="{BB962C8B-B14F-4D97-AF65-F5344CB8AC3E}">
        <p14:creationId xmlns:p14="http://schemas.microsoft.com/office/powerpoint/2010/main" val="12783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63D1-BA48-C8AE-4BD5-001E4658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Broaden Your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DA57-DFAA-1C32-A009-C99C881DC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Take a look at who you’re following and listening to</a:t>
            </a:r>
          </a:p>
          <a:p>
            <a:pPr lvl="1"/>
            <a:r>
              <a:rPr lang="en-US" dirty="0"/>
              <a:t>Do you follow users of your software?</a:t>
            </a:r>
          </a:p>
          <a:p>
            <a:r>
              <a:rPr lang="en-US" dirty="0"/>
              <a:t>Check your biases</a:t>
            </a:r>
          </a:p>
          <a:p>
            <a:r>
              <a:rPr lang="en-US" dirty="0"/>
              <a:t>Fill the gaps intentionally!</a:t>
            </a:r>
          </a:p>
          <a:p>
            <a:pPr lvl="1"/>
            <a:r>
              <a:rPr lang="en-US" dirty="0"/>
              <a:t>Who do they follow?</a:t>
            </a:r>
          </a:p>
          <a:p>
            <a:pPr lvl="1"/>
            <a:r>
              <a:rPr lang="en-US" dirty="0"/>
              <a:t>What do they share?</a:t>
            </a:r>
          </a:p>
          <a:p>
            <a:r>
              <a:rPr lang="en-US" dirty="0"/>
              <a:t>Join </a:t>
            </a:r>
            <a:r>
              <a:rPr lang="en-US" dirty="0">
                <a:solidFill>
                  <a:schemeClr val="tx1"/>
                </a:solidFill>
              </a:rPr>
              <a:t>ANY</a:t>
            </a:r>
            <a:r>
              <a:rPr lang="en-US" dirty="0"/>
              <a:t> available Employee Resource Groups</a:t>
            </a:r>
          </a:p>
        </p:txBody>
      </p:sp>
    </p:spTree>
    <p:extLst>
      <p:ext uri="{BB962C8B-B14F-4D97-AF65-F5344CB8AC3E}">
        <p14:creationId xmlns:p14="http://schemas.microsoft.com/office/powerpoint/2010/main" val="275966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EF22-08BB-3F3B-FE71-FE389070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Advocate For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BE8E1-8670-8ACB-2EAA-FCE0C06E5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diverse is your team?</a:t>
            </a:r>
          </a:p>
          <a:p>
            <a:r>
              <a:rPr lang="en-US" dirty="0"/>
              <a:t>Test for exclusion and report bugs</a:t>
            </a:r>
          </a:p>
          <a:p>
            <a:r>
              <a:rPr lang="en-US" dirty="0"/>
              <a:t>Use these heuristics earlier, in planning</a:t>
            </a:r>
          </a:p>
          <a:p>
            <a:r>
              <a:rPr lang="en-US" dirty="0"/>
              <a:t>Use diverse personas</a:t>
            </a:r>
          </a:p>
          <a:p>
            <a:r>
              <a:rPr lang="en-US" dirty="0"/>
              <a:t>Involve ERGs or DEI if you want feedback</a:t>
            </a:r>
          </a:p>
          <a:p>
            <a:r>
              <a:rPr lang="en-US" dirty="0"/>
              <a:t>Question your assumptions</a:t>
            </a:r>
          </a:p>
        </p:txBody>
      </p:sp>
    </p:spTree>
    <p:extLst>
      <p:ext uri="{BB962C8B-B14F-4D97-AF65-F5344CB8AC3E}">
        <p14:creationId xmlns:p14="http://schemas.microsoft.com/office/powerpoint/2010/main" val="120900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1BC0-B4F1-2C30-9290-211B0906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Diversify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89316-CF6D-A9DB-4A39-51A97F41D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“Pipeline problem” is </a:t>
            </a:r>
          </a:p>
          <a:p>
            <a:r>
              <a:rPr lang="en-US" dirty="0"/>
              <a:t>If you’re involved in interviews</a:t>
            </a:r>
          </a:p>
          <a:p>
            <a:pPr lvl="1"/>
            <a:r>
              <a:rPr lang="en-US" dirty="0"/>
              <a:t>Educate yourself</a:t>
            </a:r>
          </a:p>
          <a:p>
            <a:pPr lvl="1"/>
            <a:r>
              <a:rPr lang="en-US" dirty="0"/>
              <a:t>Adjust the process</a:t>
            </a:r>
          </a:p>
          <a:p>
            <a:r>
              <a:rPr lang="en-US" dirty="0"/>
              <a:t>Diversity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Inclusion</a:t>
            </a:r>
          </a:p>
        </p:txBody>
      </p:sp>
      <p:pic>
        <p:nvPicPr>
          <p:cNvPr id="5" name="Graphic 4" descr="Bull with solid fill">
            <a:extLst>
              <a:ext uri="{FF2B5EF4-FFF2-40B4-BE49-F238E27FC236}">
                <a16:creationId xmlns:a16="http://schemas.microsoft.com/office/drawing/2014/main" id="{457A9B78-A7AC-2D4B-B385-E90AA4B11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7446" y="1622862"/>
            <a:ext cx="914400" cy="914400"/>
          </a:xfrm>
          <a:prstGeom prst="rect">
            <a:avLst/>
          </a:prstGeom>
        </p:spPr>
      </p:pic>
      <p:pic>
        <p:nvPicPr>
          <p:cNvPr id="7" name="Picture 6" descr="Poo Max The Husky">
            <a:extLst>
              <a:ext uri="{FF2B5EF4-FFF2-40B4-BE49-F238E27FC236}">
                <a16:creationId xmlns:a16="http://schemas.microsoft.com/office/drawing/2014/main" id="{6B8F6879-51E3-5CA2-BA14-1301CD18C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46" y="1443613"/>
            <a:ext cx="1013262" cy="10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9B44-A6E5-ACA6-B25C-1A194055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Mastodon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9679F-6F4F-1191-E573-2B080E87F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Distributed networks are not intersectional by nature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1E145CB-B19B-0416-0019-10F77C9E0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699735"/>
              </p:ext>
            </p:extLst>
          </p:nvPr>
        </p:nvGraphicFramePr>
        <p:xfrm>
          <a:off x="377686" y="2643809"/>
          <a:ext cx="5120861" cy="3226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5B86CA-9EF4-A4BC-06D1-2BE2203D6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249652"/>
              </p:ext>
            </p:extLst>
          </p:nvPr>
        </p:nvGraphicFramePr>
        <p:xfrm>
          <a:off x="7494104" y="2385391"/>
          <a:ext cx="3779077" cy="348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23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AD2D9-8793-32B8-95C2-F6557CE2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38E96-5AA1-6C23-F590-662919E63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Slides with links to each social media post</a:t>
            </a:r>
          </a:p>
          <a:p>
            <a:r>
              <a:rPr lang="en-US" dirty="0"/>
              <a:t>List of resources mentioned</a:t>
            </a:r>
          </a:p>
          <a:p>
            <a:r>
              <a:rPr lang="en-US" dirty="0"/>
              <a:t>List of folks to follow to diversify your feed</a:t>
            </a:r>
          </a:p>
          <a:p>
            <a:r>
              <a:rPr lang="en-US" dirty="0"/>
              <a:t>Diversifying heuristics cheat sheet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g33klady.com/</a:t>
            </a:r>
            <a:r>
              <a:rPr lang="en-US" dirty="0" err="1">
                <a:solidFill>
                  <a:schemeClr val="accent1"/>
                </a:solidFill>
              </a:rPr>
              <a:t>DiversifyingHeuristics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5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2AD1-9F57-007D-F642-A0149F73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In Not Calling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1727B-AA67-AA81-3E0A-39BABE860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about raising awareness, not shaming</a:t>
            </a:r>
          </a:p>
          <a:p>
            <a:pPr marL="0" indent="0">
              <a:buNone/>
            </a:pPr>
            <a:r>
              <a:rPr lang="en-US" dirty="0"/>
              <a:t>If you find yourself feeling uncomfortable, please note: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This is not an attack; this is an invitation to make positive change</a:t>
            </a:r>
          </a:p>
        </p:txBody>
      </p:sp>
    </p:spTree>
    <p:extLst>
      <p:ext uri="{BB962C8B-B14F-4D97-AF65-F5344CB8AC3E}">
        <p14:creationId xmlns:p14="http://schemas.microsoft.com/office/powerpoint/2010/main" val="84515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DAF2-21C2-D42B-81A4-3E97C35F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923B-4DFC-D32B-78C5-22E710C2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Definitions and level-setting</a:t>
            </a:r>
          </a:p>
          <a:p>
            <a:r>
              <a:rPr lang="en-US" dirty="0"/>
              <a:t>Names</a:t>
            </a:r>
          </a:p>
          <a:p>
            <a:r>
              <a:rPr lang="en-US" dirty="0"/>
              <a:t>Bodies</a:t>
            </a:r>
          </a:p>
          <a:p>
            <a:r>
              <a:rPr lang="en-US" dirty="0"/>
              <a:t>Racism, sexism, and other biases</a:t>
            </a:r>
          </a:p>
          <a:p>
            <a:r>
              <a:rPr lang="en-US" dirty="0"/>
              <a:t>When we got it right</a:t>
            </a:r>
          </a:p>
          <a:p>
            <a:r>
              <a:rPr lang="en-US" dirty="0"/>
              <a:t>What can I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7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63FE-D25D-0086-701C-71BA3379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Heuristics?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BFE1-C846-4D6D-4A8F-AF67BBC4B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heuristic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1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adjective</a:t>
            </a:r>
            <a:endParaRPr lang="en-US" b="0" i="1" dirty="0">
              <a:solidFill>
                <a:srgbClr val="225F73"/>
              </a:solidFill>
              <a:effectLst/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heu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·​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ris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·​tic</a:t>
            </a:r>
            <a:r>
              <a:rPr lang="en-US" b="0" i="0" dirty="0">
                <a:solidFill>
                  <a:srgbClr val="225F73"/>
                </a:solidFill>
                <a:effectLst/>
                <a:latin typeface="Lato" panose="020B0604020202020204" pitchFamily="34" charset="0"/>
              </a:rPr>
              <a:t> 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| \ 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hyu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̇-ˈ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ri-stik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involving or serving as an </a:t>
            </a:r>
            <a:r>
              <a:rPr lang="en-US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aid to learning, discovery, or problem-solving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experimental and especially trial-and-error methods</a:t>
            </a:r>
          </a:p>
          <a:p>
            <a:pPr marL="0" indent="0" algn="r">
              <a:buNone/>
            </a:pPr>
            <a:r>
              <a:rPr lang="en-US" sz="2400" dirty="0"/>
              <a:t>- Merriam-Webster</a:t>
            </a:r>
          </a:p>
        </p:txBody>
      </p:sp>
    </p:spTree>
    <p:extLst>
      <p:ext uri="{BB962C8B-B14F-4D97-AF65-F5344CB8AC3E}">
        <p14:creationId xmlns:p14="http://schemas.microsoft.com/office/powerpoint/2010/main" val="180785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FC48-CC96-A493-44B6-F6FBDBC0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Heuristics as They Relate to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59B3-1885-DE6F-6C55-A9DF3CBDC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“Rough and ready” practical rules or guideposts</a:t>
            </a:r>
          </a:p>
          <a:p>
            <a:r>
              <a:rPr lang="en-US" dirty="0"/>
              <a:t>Help us find common bugs more quickly</a:t>
            </a:r>
          </a:p>
          <a:p>
            <a:r>
              <a:rPr lang="en-US" dirty="0"/>
              <a:t>Not foolproof</a:t>
            </a:r>
          </a:p>
          <a:p>
            <a:r>
              <a:rPr lang="en-US" dirty="0"/>
              <a:t>Can lead to biases</a:t>
            </a:r>
          </a:p>
        </p:txBody>
      </p:sp>
    </p:spTree>
    <p:extLst>
      <p:ext uri="{BB962C8B-B14F-4D97-AF65-F5344CB8AC3E}">
        <p14:creationId xmlns:p14="http://schemas.microsoft.com/office/powerpoint/2010/main" val="366210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33klady_template">
  <a:themeElements>
    <a:clrScheme name="g33klady theme">
      <a:dk1>
        <a:srgbClr val="005CFF"/>
      </a:dk1>
      <a:lt1>
        <a:sysClr val="window" lastClr="FFFFFF"/>
      </a:lt1>
      <a:dk2>
        <a:srgbClr val="112B48"/>
      </a:dk2>
      <a:lt2>
        <a:srgbClr val="F2F2F2"/>
      </a:lt2>
      <a:accent1>
        <a:srgbClr val="005CFF"/>
      </a:accent1>
      <a:accent2>
        <a:srgbClr val="112B48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05CFF"/>
      </a:hlink>
      <a:folHlink>
        <a:srgbClr val="112B4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6780D54B-0D4E-4DFB-81D8-439AA2DA43D9}" vid="{F23CBD9F-0BE2-4425-9D69-2FD1D7CCD8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g33klady_template</Template>
  <TotalTime>402</TotalTime>
  <Words>1763</Words>
  <Application>Microsoft Office PowerPoint</Application>
  <PresentationFormat>Widescreen</PresentationFormat>
  <Paragraphs>261</Paragraphs>
  <Slides>58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Bitter</vt:lpstr>
      <vt:lpstr>Calibri</vt:lpstr>
      <vt:lpstr>Lato</vt:lpstr>
      <vt:lpstr>Open Sans</vt:lpstr>
      <vt:lpstr>Roboto</vt:lpstr>
      <vt:lpstr>Titillium Web</vt:lpstr>
      <vt:lpstr>g33klady_template</vt:lpstr>
      <vt:lpstr>Socializing for Heuristics</vt:lpstr>
      <vt:lpstr>Hello!</vt:lpstr>
      <vt:lpstr>PowerPoint Presentation</vt:lpstr>
      <vt:lpstr>PowerPoint Presentation</vt:lpstr>
      <vt:lpstr>Social Media – The Good and The Bad</vt:lpstr>
      <vt:lpstr>Calling In Not Calling Out</vt:lpstr>
      <vt:lpstr>Overview</vt:lpstr>
      <vt:lpstr>What Are Heuristics?</vt:lpstr>
      <vt:lpstr>What Are Heuristics as They Relate to Testing?</vt:lpstr>
      <vt:lpstr>What Are Heuristics as They Relate to Life?</vt:lpstr>
      <vt:lpstr>Defining ‘Invalid’</vt:lpstr>
      <vt:lpstr>Defining ‘Invalid’</vt:lpstr>
      <vt:lpstr>PowerPoint Presentation</vt:lpstr>
      <vt:lpstr>Ask Yourself…</vt:lpstr>
      <vt:lpstr>Names</vt:lpstr>
      <vt:lpstr>Can a Person’s Name be Invalid?</vt:lpstr>
      <vt:lpstr>Can a Person’s Name be Invalid?</vt:lpstr>
      <vt:lpstr>Can a Person’s Name be Invalid?</vt:lpstr>
      <vt:lpstr>Can a Person’s Name be Invalid?</vt:lpstr>
      <vt:lpstr>Can a Person’s Name be Invalid?</vt:lpstr>
      <vt:lpstr>Can a Person’s Name be Invalid?</vt:lpstr>
      <vt:lpstr>40 Falsehoods</vt:lpstr>
      <vt:lpstr>Updating Our Heuristics</vt:lpstr>
      <vt:lpstr>Bodies</vt:lpstr>
      <vt:lpstr>Do Limb or Digit Differences Make You Invalid?</vt:lpstr>
      <vt:lpstr>Do Vision Differences Make You Invalid?</vt:lpstr>
      <vt:lpstr>Do Muscle And Nerve Differences Make You Invalid?</vt:lpstr>
      <vt:lpstr>Does Being Outside the Binary Make You Invalid?</vt:lpstr>
      <vt:lpstr>Does Being Outside the Binary Make You Invalid?</vt:lpstr>
      <vt:lpstr>Does Being 1.7% of the Population Make You Invalid?</vt:lpstr>
      <vt:lpstr>Does being deaf or hard of hearing make you invalid?</vt:lpstr>
      <vt:lpstr>Does Larger Body Size Make You Invalid?</vt:lpstr>
      <vt:lpstr>Updating Our Heuristics</vt:lpstr>
      <vt:lpstr>Racism, Sexism, and Other Biases</vt:lpstr>
      <vt:lpstr>Racist Algorithms</vt:lpstr>
      <vt:lpstr>Racist Algorithms</vt:lpstr>
      <vt:lpstr>Does Having Non-White Skin Make You Invalid?</vt:lpstr>
      <vt:lpstr>Sexist Algorithms</vt:lpstr>
      <vt:lpstr>Biased Teams</vt:lpstr>
      <vt:lpstr>Other Biases</vt:lpstr>
      <vt:lpstr>Updating Our Heuristics</vt:lpstr>
      <vt:lpstr>When We Got It Right</vt:lpstr>
      <vt:lpstr>Gender Inclusivity</vt:lpstr>
      <vt:lpstr>Face Difference Inclusivity</vt:lpstr>
      <vt:lpstr>Religious Inclusivity</vt:lpstr>
      <vt:lpstr>Disability Inclusivity</vt:lpstr>
      <vt:lpstr>Phobia Understanding</vt:lpstr>
      <vt:lpstr>Real Life Inclusivity</vt:lpstr>
      <vt:lpstr>Common Theme</vt:lpstr>
      <vt:lpstr>PowerPoint Presentation</vt:lpstr>
      <vt:lpstr>Updating Our Heuristics</vt:lpstr>
      <vt:lpstr>What Can I Do?</vt:lpstr>
      <vt:lpstr>How Can We Make Our Software Better For Everyone?</vt:lpstr>
      <vt:lpstr>Broaden Your Worldview</vt:lpstr>
      <vt:lpstr>Advocate For Inclusion</vt:lpstr>
      <vt:lpstr>Diversify Tech</vt:lpstr>
      <vt:lpstr>A Note About Mastodon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Socializing for Heuristics</dc:title>
  <dc:creator>Hilary Weaver-Robb</dc:creator>
  <cp:lastModifiedBy>Hilary Weaver-Robb</cp:lastModifiedBy>
  <cp:revision>15</cp:revision>
  <dcterms:created xsi:type="dcterms:W3CDTF">2022-07-17T04:22:05Z</dcterms:created>
  <dcterms:modified xsi:type="dcterms:W3CDTF">2023-01-12T01:59:18Z</dcterms:modified>
</cp:coreProperties>
</file>